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3"/>
  </p:notesMasterIdLst>
  <p:handoutMasterIdLst>
    <p:handoutMasterId r:id="rId34"/>
  </p:handoutMasterIdLst>
  <p:sldIdLst>
    <p:sldId id="350" r:id="rId5"/>
    <p:sldId id="361" r:id="rId6"/>
    <p:sldId id="334" r:id="rId7"/>
    <p:sldId id="353" r:id="rId8"/>
    <p:sldId id="365" r:id="rId9"/>
    <p:sldId id="366" r:id="rId10"/>
    <p:sldId id="367" r:id="rId11"/>
    <p:sldId id="368" r:id="rId12"/>
    <p:sldId id="371" r:id="rId13"/>
    <p:sldId id="372" r:id="rId14"/>
    <p:sldId id="370" r:id="rId15"/>
    <p:sldId id="373" r:id="rId16"/>
    <p:sldId id="377" r:id="rId17"/>
    <p:sldId id="376" r:id="rId18"/>
    <p:sldId id="374" r:id="rId19"/>
    <p:sldId id="375" r:id="rId20"/>
    <p:sldId id="378" r:id="rId21"/>
    <p:sldId id="379" r:id="rId22"/>
    <p:sldId id="380" r:id="rId23"/>
    <p:sldId id="381" r:id="rId24"/>
    <p:sldId id="382" r:id="rId25"/>
    <p:sldId id="355" r:id="rId26"/>
    <p:sldId id="356" r:id="rId27"/>
    <p:sldId id="357" r:id="rId28"/>
    <p:sldId id="362" r:id="rId29"/>
    <p:sldId id="363" r:id="rId30"/>
    <p:sldId id="364" r:id="rId31"/>
    <p:sldId id="34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5226" autoAdjust="0"/>
  </p:normalViewPr>
  <p:slideViewPr>
    <p:cSldViewPr snapToGrid="0">
      <p:cViewPr varScale="1">
        <p:scale>
          <a:sx n="95" d="100"/>
          <a:sy n="95" d="100"/>
        </p:scale>
        <p:origin x="67" y="26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w Simons" userId="c9a2edfe12abe1ef" providerId="LiveId" clId="{85AE21B7-F434-4BFB-AFA3-B0D64513760B}"/>
    <pc:docChg chg="undo custSel addSld delSld modSld sldOrd">
      <pc:chgData name="Mathew Simons" userId="c9a2edfe12abe1ef" providerId="LiveId" clId="{85AE21B7-F434-4BFB-AFA3-B0D64513760B}" dt="2023-11-11T17:41:22.565" v="2162" actId="1076"/>
      <pc:docMkLst>
        <pc:docMk/>
      </pc:docMkLst>
      <pc:sldChg chg="addSp delSp modSp del mod">
        <pc:chgData name="Mathew Simons" userId="c9a2edfe12abe1ef" providerId="LiveId" clId="{85AE21B7-F434-4BFB-AFA3-B0D64513760B}" dt="2023-11-11T17:21:11.063" v="1659" actId="47"/>
        <pc:sldMkLst>
          <pc:docMk/>
          <pc:sldMk cId="1556310685" sldId="354"/>
        </pc:sldMkLst>
        <pc:picChg chg="add del mod">
          <ac:chgData name="Mathew Simons" userId="c9a2edfe12abe1ef" providerId="LiveId" clId="{85AE21B7-F434-4BFB-AFA3-B0D64513760B}" dt="2023-11-11T14:14:20.258" v="860" actId="21"/>
          <ac:picMkLst>
            <pc:docMk/>
            <pc:sldMk cId="1556310685" sldId="354"/>
            <ac:picMk id="3" creationId="{36715D1C-C862-A7A6-3D2A-E93A5231683A}"/>
          </ac:picMkLst>
        </pc:picChg>
        <pc:picChg chg="add del mod">
          <ac:chgData name="Mathew Simons" userId="c9a2edfe12abe1ef" providerId="LiveId" clId="{85AE21B7-F434-4BFB-AFA3-B0D64513760B}" dt="2023-11-11T14:14:20.258" v="860" actId="21"/>
          <ac:picMkLst>
            <pc:docMk/>
            <pc:sldMk cId="1556310685" sldId="354"/>
            <ac:picMk id="4" creationId="{D148AFF7-50AA-72FA-C1B3-055E6BA3DB79}"/>
          </ac:picMkLst>
        </pc:picChg>
      </pc:sldChg>
      <pc:sldChg chg="addSp modSp new mod">
        <pc:chgData name="Mathew Simons" userId="c9a2edfe12abe1ef" providerId="LiveId" clId="{85AE21B7-F434-4BFB-AFA3-B0D64513760B}" dt="2023-11-11T13:40:29.051" v="464" actId="1038"/>
        <pc:sldMkLst>
          <pc:docMk/>
          <pc:sldMk cId="4108361842" sldId="365"/>
        </pc:sldMkLst>
        <pc:spChg chg="mod">
          <ac:chgData name="Mathew Simons" userId="c9a2edfe12abe1ef" providerId="LiveId" clId="{85AE21B7-F434-4BFB-AFA3-B0D64513760B}" dt="2023-11-11T13:27:53.328" v="103" actId="20577"/>
          <ac:spMkLst>
            <pc:docMk/>
            <pc:sldMk cId="4108361842" sldId="365"/>
            <ac:spMk id="2" creationId="{D6CD5C17-3DD8-A952-6398-6C35A5CE7B72}"/>
          </ac:spMkLst>
        </pc:spChg>
        <pc:spChg chg="mod">
          <ac:chgData name="Mathew Simons" userId="c9a2edfe12abe1ef" providerId="LiveId" clId="{85AE21B7-F434-4BFB-AFA3-B0D64513760B}" dt="2023-11-11T13:28:30.305" v="106" actId="20577"/>
          <ac:spMkLst>
            <pc:docMk/>
            <pc:sldMk cId="4108361842" sldId="365"/>
            <ac:spMk id="3" creationId="{B0C89834-1C89-37AC-7070-1EAA3943196E}"/>
          </ac:spMkLst>
        </pc:spChg>
        <pc:spChg chg="add mod">
          <ac:chgData name="Mathew Simons" userId="c9a2edfe12abe1ef" providerId="LiveId" clId="{85AE21B7-F434-4BFB-AFA3-B0D64513760B}" dt="2023-11-11T13:40:29.051" v="464" actId="1038"/>
          <ac:spMkLst>
            <pc:docMk/>
            <pc:sldMk cId="4108361842" sldId="365"/>
            <ac:spMk id="6" creationId="{A41C4730-07E4-8F12-7D80-9035C55D5E4D}"/>
          </ac:spMkLst>
        </pc:spChg>
      </pc:sldChg>
      <pc:sldChg chg="modSp new mod">
        <pc:chgData name="Mathew Simons" userId="c9a2edfe12abe1ef" providerId="LiveId" clId="{85AE21B7-F434-4BFB-AFA3-B0D64513760B}" dt="2023-11-11T13:39:53.284" v="410" actId="20577"/>
        <pc:sldMkLst>
          <pc:docMk/>
          <pc:sldMk cId="446520156" sldId="366"/>
        </pc:sldMkLst>
        <pc:spChg chg="mod">
          <ac:chgData name="Mathew Simons" userId="c9a2edfe12abe1ef" providerId="LiveId" clId="{85AE21B7-F434-4BFB-AFA3-B0D64513760B}" dt="2023-11-11T13:39:53.284" v="410" actId="20577"/>
          <ac:spMkLst>
            <pc:docMk/>
            <pc:sldMk cId="446520156" sldId="366"/>
            <ac:spMk id="2" creationId="{85CC4DD1-4C7D-9E5A-7DA5-57CBD19C64FF}"/>
          </ac:spMkLst>
        </pc:spChg>
        <pc:spChg chg="mod">
          <ac:chgData name="Mathew Simons" userId="c9a2edfe12abe1ef" providerId="LiveId" clId="{85AE21B7-F434-4BFB-AFA3-B0D64513760B}" dt="2023-11-11T13:29:44.081" v="135" actId="27636"/>
          <ac:spMkLst>
            <pc:docMk/>
            <pc:sldMk cId="446520156" sldId="366"/>
            <ac:spMk id="3" creationId="{E3D1EA1F-5F24-67E6-F66B-F8E02941B734}"/>
          </ac:spMkLst>
        </pc:spChg>
      </pc:sldChg>
      <pc:sldChg chg="add">
        <pc:chgData name="Mathew Simons" userId="c9a2edfe12abe1ef" providerId="LiveId" clId="{85AE21B7-F434-4BFB-AFA3-B0D64513760B}" dt="2023-11-11T13:39:31.603" v="403"/>
        <pc:sldMkLst>
          <pc:docMk/>
          <pc:sldMk cId="3819334901" sldId="367"/>
        </pc:sldMkLst>
      </pc:sldChg>
      <pc:sldChg chg="addSp delSp modSp new mod modTransition">
        <pc:chgData name="Mathew Simons" userId="c9a2edfe12abe1ef" providerId="LiveId" clId="{85AE21B7-F434-4BFB-AFA3-B0D64513760B}" dt="2023-11-11T14:05:21.223" v="794" actId="478"/>
        <pc:sldMkLst>
          <pc:docMk/>
          <pc:sldMk cId="34324083" sldId="368"/>
        </pc:sldMkLst>
        <pc:spChg chg="mod">
          <ac:chgData name="Mathew Simons" userId="c9a2edfe12abe1ef" providerId="LiveId" clId="{85AE21B7-F434-4BFB-AFA3-B0D64513760B}" dt="2023-11-11T13:57:05.049" v="529" actId="14100"/>
          <ac:spMkLst>
            <pc:docMk/>
            <pc:sldMk cId="34324083" sldId="368"/>
            <ac:spMk id="2" creationId="{FA578DDC-CD42-6D5A-A74A-EE699CF29ABF}"/>
          </ac:spMkLst>
        </pc:spChg>
        <pc:spChg chg="mod">
          <ac:chgData name="Mathew Simons" userId="c9a2edfe12abe1ef" providerId="LiveId" clId="{85AE21B7-F434-4BFB-AFA3-B0D64513760B}" dt="2023-11-11T13:54:08.376" v="479" actId="20577"/>
          <ac:spMkLst>
            <pc:docMk/>
            <pc:sldMk cId="34324083" sldId="368"/>
            <ac:spMk id="3" creationId="{2CFC905B-8145-6DF3-5F49-BFC73F0D5A31}"/>
          </ac:spMkLst>
        </pc:spChg>
        <pc:spChg chg="add mod">
          <ac:chgData name="Mathew Simons" userId="c9a2edfe12abe1ef" providerId="LiveId" clId="{85AE21B7-F434-4BFB-AFA3-B0D64513760B}" dt="2023-11-11T14:00:36.627" v="766" actId="1076"/>
          <ac:spMkLst>
            <pc:docMk/>
            <pc:sldMk cId="34324083" sldId="368"/>
            <ac:spMk id="18" creationId="{2E82B78C-7936-938B-3C10-7511E593FD96}"/>
          </ac:spMkLst>
        </pc:spChg>
        <pc:spChg chg="add mod">
          <ac:chgData name="Mathew Simons" userId="c9a2edfe12abe1ef" providerId="LiveId" clId="{85AE21B7-F434-4BFB-AFA3-B0D64513760B}" dt="2023-11-11T14:01:01.331" v="785" actId="1076"/>
          <ac:spMkLst>
            <pc:docMk/>
            <pc:sldMk cId="34324083" sldId="368"/>
            <ac:spMk id="19" creationId="{5026AF13-2E88-635A-4CF9-A9F34AB2DD50}"/>
          </ac:spMkLst>
        </pc:spChg>
        <pc:grpChg chg="add mod">
          <ac:chgData name="Mathew Simons" userId="c9a2edfe12abe1ef" providerId="LiveId" clId="{85AE21B7-F434-4BFB-AFA3-B0D64513760B}" dt="2023-11-11T13:57:51.205" v="584" actId="1038"/>
          <ac:grpSpMkLst>
            <pc:docMk/>
            <pc:sldMk cId="34324083" sldId="368"/>
            <ac:grpSpMk id="10" creationId="{AA6BD7D1-7360-DC17-9511-B0ED21E919DA}"/>
          </ac:grpSpMkLst>
        </pc:grpChg>
        <pc:grpChg chg="add mod">
          <ac:chgData name="Mathew Simons" userId="c9a2edfe12abe1ef" providerId="LiveId" clId="{85AE21B7-F434-4BFB-AFA3-B0D64513760B}" dt="2023-11-11T13:59:57.300" v="748" actId="1038"/>
          <ac:grpSpMkLst>
            <pc:docMk/>
            <pc:sldMk cId="34324083" sldId="368"/>
            <ac:grpSpMk id="17" creationId="{8B8CAEE4-9C24-07A7-EC00-DB0518FA7F67}"/>
          </ac:grpSpMkLst>
        </pc:grpChg>
        <pc:picChg chg="add mod">
          <ac:chgData name="Mathew Simons" userId="c9a2edfe12abe1ef" providerId="LiveId" clId="{85AE21B7-F434-4BFB-AFA3-B0D64513760B}" dt="2023-11-11T13:55:32.812" v="505" actId="164"/>
          <ac:picMkLst>
            <pc:docMk/>
            <pc:sldMk cId="34324083" sldId="368"/>
            <ac:picMk id="7" creationId="{DE69421A-6501-8A1B-4732-58A4AC59E91B}"/>
          </ac:picMkLst>
        </pc:picChg>
        <pc:picChg chg="add mod">
          <ac:chgData name="Mathew Simons" userId="c9a2edfe12abe1ef" providerId="LiveId" clId="{85AE21B7-F434-4BFB-AFA3-B0D64513760B}" dt="2023-11-11T13:55:32.812" v="505" actId="164"/>
          <ac:picMkLst>
            <pc:docMk/>
            <pc:sldMk cId="34324083" sldId="368"/>
            <ac:picMk id="9" creationId="{FD63A5DD-A825-58BD-E7BA-26D26F212BDC}"/>
          </ac:picMkLst>
        </pc:picChg>
        <pc:picChg chg="add mod">
          <ac:chgData name="Mathew Simons" userId="c9a2edfe12abe1ef" providerId="LiveId" clId="{85AE21B7-F434-4BFB-AFA3-B0D64513760B}" dt="2023-11-11T13:59:44.933" v="672" actId="164"/>
          <ac:picMkLst>
            <pc:docMk/>
            <pc:sldMk cId="34324083" sldId="368"/>
            <ac:picMk id="12" creationId="{6FA03A47-8E37-E966-E6A3-06225051318D}"/>
          </ac:picMkLst>
        </pc:picChg>
        <pc:picChg chg="add del mod">
          <ac:chgData name="Mathew Simons" userId="c9a2edfe12abe1ef" providerId="LiveId" clId="{85AE21B7-F434-4BFB-AFA3-B0D64513760B}" dt="2023-11-11T13:59:08.293" v="665" actId="478"/>
          <ac:picMkLst>
            <pc:docMk/>
            <pc:sldMk cId="34324083" sldId="368"/>
            <ac:picMk id="14" creationId="{67226036-6304-2AA4-91E7-D45A27A57206}"/>
          </ac:picMkLst>
        </pc:picChg>
        <pc:picChg chg="add mod">
          <ac:chgData name="Mathew Simons" userId="c9a2edfe12abe1ef" providerId="LiveId" clId="{85AE21B7-F434-4BFB-AFA3-B0D64513760B}" dt="2023-11-11T13:59:44.933" v="672" actId="164"/>
          <ac:picMkLst>
            <pc:docMk/>
            <pc:sldMk cId="34324083" sldId="368"/>
            <ac:picMk id="16" creationId="{33DB5C2F-0C5C-8D3C-776A-10F04A3104B3}"/>
          </ac:picMkLst>
        </pc:picChg>
        <pc:picChg chg="add del mod">
          <ac:chgData name="Mathew Simons" userId="c9a2edfe12abe1ef" providerId="LiveId" clId="{85AE21B7-F434-4BFB-AFA3-B0D64513760B}" dt="2023-11-11T14:05:21.223" v="794" actId="478"/>
          <ac:picMkLst>
            <pc:docMk/>
            <pc:sldMk cId="34324083" sldId="368"/>
            <ac:picMk id="21" creationId="{1306DF3A-C0D0-3570-9ABB-B89D730EADB2}"/>
          </ac:picMkLst>
        </pc:picChg>
      </pc:sldChg>
      <pc:sldChg chg="addSp delSp modSp add del mod chgLayout">
        <pc:chgData name="Mathew Simons" userId="c9a2edfe12abe1ef" providerId="LiveId" clId="{85AE21B7-F434-4BFB-AFA3-B0D64513760B}" dt="2023-11-11T14:14:11.950" v="859" actId="2696"/>
        <pc:sldMkLst>
          <pc:docMk/>
          <pc:sldMk cId="3347116407" sldId="369"/>
        </pc:sldMkLst>
        <pc:spChg chg="mod ord">
          <ac:chgData name="Mathew Simons" userId="c9a2edfe12abe1ef" providerId="LiveId" clId="{85AE21B7-F434-4BFB-AFA3-B0D64513760B}" dt="2023-11-11T14:13:26.004" v="855" actId="700"/>
          <ac:spMkLst>
            <pc:docMk/>
            <pc:sldMk cId="3347116407" sldId="369"/>
            <ac:spMk id="2" creationId="{FA578DDC-CD42-6D5A-A74A-EE699CF29ABF}"/>
          </ac:spMkLst>
        </pc:spChg>
        <pc:spChg chg="mod ord">
          <ac:chgData name="Mathew Simons" userId="c9a2edfe12abe1ef" providerId="LiveId" clId="{85AE21B7-F434-4BFB-AFA3-B0D64513760B}" dt="2023-11-11T14:13:26.004" v="855" actId="700"/>
          <ac:spMkLst>
            <pc:docMk/>
            <pc:sldMk cId="3347116407" sldId="369"/>
            <ac:spMk id="3" creationId="{2CFC905B-8145-6DF3-5F49-BFC73F0D5A31}"/>
          </ac:spMkLst>
        </pc:spChg>
        <pc:spChg chg="mod ord">
          <ac:chgData name="Mathew Simons" userId="c9a2edfe12abe1ef" providerId="LiveId" clId="{85AE21B7-F434-4BFB-AFA3-B0D64513760B}" dt="2023-11-11T14:13:26.004" v="855" actId="700"/>
          <ac:spMkLst>
            <pc:docMk/>
            <pc:sldMk cId="3347116407" sldId="369"/>
            <ac:spMk id="4" creationId="{345B17FD-05CB-046B-494F-11CAD1AE4489}"/>
          </ac:spMkLst>
        </pc:spChg>
        <pc:spChg chg="mod ord">
          <ac:chgData name="Mathew Simons" userId="c9a2edfe12abe1ef" providerId="LiveId" clId="{85AE21B7-F434-4BFB-AFA3-B0D64513760B}" dt="2023-11-11T14:13:26.004" v="855" actId="700"/>
          <ac:spMkLst>
            <pc:docMk/>
            <pc:sldMk cId="3347116407" sldId="369"/>
            <ac:spMk id="5" creationId="{B5412D3D-06E5-A277-82C1-FAB08E8CC8D0}"/>
          </ac:spMkLst>
        </pc:spChg>
        <pc:picChg chg="add del mod">
          <ac:chgData name="Mathew Simons" userId="c9a2edfe12abe1ef" providerId="LiveId" clId="{85AE21B7-F434-4BFB-AFA3-B0D64513760B}" dt="2023-11-11T14:09:56.658" v="797" actId="478"/>
          <ac:picMkLst>
            <pc:docMk/>
            <pc:sldMk cId="3347116407" sldId="369"/>
            <ac:picMk id="8" creationId="{EDF1ED30-E51C-6671-121D-02F2839B52BB}"/>
          </ac:picMkLst>
        </pc:picChg>
        <pc:picChg chg="add del mod">
          <ac:chgData name="Mathew Simons" userId="c9a2edfe12abe1ef" providerId="LiveId" clId="{85AE21B7-F434-4BFB-AFA3-B0D64513760B}" dt="2023-11-11T14:13:59.796" v="856" actId="21"/>
          <ac:picMkLst>
            <pc:docMk/>
            <pc:sldMk cId="3347116407" sldId="369"/>
            <ac:picMk id="13" creationId="{034C7886-2F30-B93E-5455-1F61DA8F1903}"/>
          </ac:picMkLst>
        </pc:picChg>
        <pc:picChg chg="add del">
          <ac:chgData name="Mathew Simons" userId="c9a2edfe12abe1ef" providerId="LiveId" clId="{85AE21B7-F434-4BFB-AFA3-B0D64513760B}" dt="2023-11-11T14:11:22.014" v="802" actId="22"/>
          <ac:picMkLst>
            <pc:docMk/>
            <pc:sldMk cId="3347116407" sldId="369"/>
            <ac:picMk id="15" creationId="{DF15EEAB-6049-EBD6-C22A-8C4ADD262D58}"/>
          </ac:picMkLst>
        </pc:picChg>
        <pc:picChg chg="del">
          <ac:chgData name="Mathew Simons" userId="c9a2edfe12abe1ef" providerId="LiveId" clId="{85AE21B7-F434-4BFB-AFA3-B0D64513760B}" dt="2023-11-11T14:13:59.796" v="856" actId="21"/>
          <ac:picMkLst>
            <pc:docMk/>
            <pc:sldMk cId="3347116407" sldId="369"/>
            <ac:picMk id="21" creationId="{1306DF3A-C0D0-3570-9ABB-B89D730EADB2}"/>
          </ac:picMkLst>
        </pc:picChg>
      </pc:sldChg>
      <pc:sldChg chg="modSp add mod setBg">
        <pc:chgData name="Mathew Simons" userId="c9a2edfe12abe1ef" providerId="LiveId" clId="{85AE21B7-F434-4BFB-AFA3-B0D64513760B}" dt="2023-11-11T14:11:57.533" v="854" actId="20577"/>
        <pc:sldMkLst>
          <pc:docMk/>
          <pc:sldMk cId="4082334003" sldId="370"/>
        </pc:sldMkLst>
        <pc:spChg chg="mod">
          <ac:chgData name="Mathew Simons" userId="c9a2edfe12abe1ef" providerId="LiveId" clId="{85AE21B7-F434-4BFB-AFA3-B0D64513760B}" dt="2023-11-11T14:11:57.533" v="854" actId="20577"/>
          <ac:spMkLst>
            <pc:docMk/>
            <pc:sldMk cId="4082334003" sldId="370"/>
            <ac:spMk id="2" creationId="{A8704A28-E62C-2E4A-A2A4-AD85CB6126A2}"/>
          </ac:spMkLst>
        </pc:spChg>
      </pc:sldChg>
      <pc:sldChg chg="addSp delSp modSp add">
        <pc:chgData name="Mathew Simons" userId="c9a2edfe12abe1ef" providerId="LiveId" clId="{85AE21B7-F434-4BFB-AFA3-B0D64513760B}" dt="2023-11-11T14:14:44.429" v="863"/>
        <pc:sldMkLst>
          <pc:docMk/>
          <pc:sldMk cId="1598315850" sldId="371"/>
        </pc:sldMkLst>
        <pc:picChg chg="add mod">
          <ac:chgData name="Mathew Simons" userId="c9a2edfe12abe1ef" providerId="LiveId" clId="{85AE21B7-F434-4BFB-AFA3-B0D64513760B}" dt="2023-11-11T14:14:22.766" v="861"/>
          <ac:picMkLst>
            <pc:docMk/>
            <pc:sldMk cId="1598315850" sldId="371"/>
            <ac:picMk id="6" creationId="{F42D8320-5B6C-C94C-92D9-2A974A2113F0}"/>
          </ac:picMkLst>
        </pc:picChg>
        <pc:picChg chg="add mod">
          <ac:chgData name="Mathew Simons" userId="c9a2edfe12abe1ef" providerId="LiveId" clId="{85AE21B7-F434-4BFB-AFA3-B0D64513760B}" dt="2023-11-11T14:14:22.766" v="861"/>
          <ac:picMkLst>
            <pc:docMk/>
            <pc:sldMk cId="1598315850" sldId="371"/>
            <ac:picMk id="8" creationId="{6A77DA89-383F-639E-FFD0-26A9D6473A3A}"/>
          </ac:picMkLst>
        </pc:picChg>
        <pc:picChg chg="add del mod">
          <ac:chgData name="Mathew Simons" userId="c9a2edfe12abe1ef" providerId="LiveId" clId="{85AE21B7-F434-4BFB-AFA3-B0D64513760B}" dt="2023-11-11T14:14:44.429" v="863"/>
          <ac:picMkLst>
            <pc:docMk/>
            <pc:sldMk cId="1598315850" sldId="371"/>
            <ac:picMk id="11" creationId="{AA600D8E-98CC-4479-F1BE-226CBC3E4FE7}"/>
          </ac:picMkLst>
        </pc:picChg>
        <pc:picChg chg="add del mod">
          <ac:chgData name="Mathew Simons" userId="c9a2edfe12abe1ef" providerId="LiveId" clId="{85AE21B7-F434-4BFB-AFA3-B0D64513760B}" dt="2023-11-11T14:14:44.429" v="863"/>
          <ac:picMkLst>
            <pc:docMk/>
            <pc:sldMk cId="1598315850" sldId="371"/>
            <ac:picMk id="13" creationId="{4B9C227C-FAEB-53D1-3E38-B8345FD5D09E}"/>
          </ac:picMkLst>
        </pc:picChg>
      </pc:sldChg>
      <pc:sldChg chg="addSp modSp add del mod modClrScheme chgLayout">
        <pc:chgData name="Mathew Simons" userId="c9a2edfe12abe1ef" providerId="LiveId" clId="{85AE21B7-F434-4BFB-AFA3-B0D64513760B}" dt="2023-11-11T14:15:22.814" v="866" actId="2696"/>
        <pc:sldMkLst>
          <pc:docMk/>
          <pc:sldMk cId="56878025" sldId="372"/>
        </pc:sldMkLst>
        <pc:spChg chg="mod ord">
          <ac:chgData name="Mathew Simons" userId="c9a2edfe12abe1ef" providerId="LiveId" clId="{85AE21B7-F434-4BFB-AFA3-B0D64513760B}" dt="2023-11-11T14:14:50.988" v="865" actId="700"/>
          <ac:spMkLst>
            <pc:docMk/>
            <pc:sldMk cId="56878025" sldId="372"/>
            <ac:spMk id="2" creationId="{FA578DDC-CD42-6D5A-A74A-EE699CF29ABF}"/>
          </ac:spMkLst>
        </pc:spChg>
        <pc:spChg chg="mod ord">
          <ac:chgData name="Mathew Simons" userId="c9a2edfe12abe1ef" providerId="LiveId" clId="{85AE21B7-F434-4BFB-AFA3-B0D64513760B}" dt="2023-11-11T14:14:50.988" v="865" actId="700"/>
          <ac:spMkLst>
            <pc:docMk/>
            <pc:sldMk cId="56878025" sldId="372"/>
            <ac:spMk id="3" creationId="{2CFC905B-8145-6DF3-5F49-BFC73F0D5A31}"/>
          </ac:spMkLst>
        </pc:spChg>
        <pc:spChg chg="mod ord">
          <ac:chgData name="Mathew Simons" userId="c9a2edfe12abe1ef" providerId="LiveId" clId="{85AE21B7-F434-4BFB-AFA3-B0D64513760B}" dt="2023-11-11T14:14:50.988" v="865" actId="700"/>
          <ac:spMkLst>
            <pc:docMk/>
            <pc:sldMk cId="56878025" sldId="372"/>
            <ac:spMk id="4" creationId="{345B17FD-05CB-046B-494F-11CAD1AE4489}"/>
          </ac:spMkLst>
        </pc:spChg>
        <pc:spChg chg="mod ord">
          <ac:chgData name="Mathew Simons" userId="c9a2edfe12abe1ef" providerId="LiveId" clId="{85AE21B7-F434-4BFB-AFA3-B0D64513760B}" dt="2023-11-11T14:14:50.988" v="865" actId="700"/>
          <ac:spMkLst>
            <pc:docMk/>
            <pc:sldMk cId="56878025" sldId="372"/>
            <ac:spMk id="5" creationId="{B5412D3D-06E5-A277-82C1-FAB08E8CC8D0}"/>
          </ac:spMkLst>
        </pc:spChg>
        <pc:spChg chg="add mod ord">
          <ac:chgData name="Mathew Simons" userId="c9a2edfe12abe1ef" providerId="LiveId" clId="{85AE21B7-F434-4BFB-AFA3-B0D64513760B}" dt="2023-11-11T14:14:50.988" v="865" actId="700"/>
          <ac:spMkLst>
            <pc:docMk/>
            <pc:sldMk cId="56878025" sldId="372"/>
            <ac:spMk id="11" creationId="{1E635582-E87F-0FFB-C87C-839856BA6EF4}"/>
          </ac:spMkLst>
        </pc:spChg>
      </pc:sldChg>
      <pc:sldChg chg="addSp modSp add del mod modClrScheme chgLayout">
        <pc:chgData name="Mathew Simons" userId="c9a2edfe12abe1ef" providerId="LiveId" clId="{85AE21B7-F434-4BFB-AFA3-B0D64513760B}" dt="2023-11-11T14:15:46.011" v="869" actId="2696"/>
        <pc:sldMkLst>
          <pc:docMk/>
          <pc:sldMk cId="1378289379" sldId="372"/>
        </pc:sldMkLst>
        <pc:spChg chg="mod ord">
          <ac:chgData name="Mathew Simons" userId="c9a2edfe12abe1ef" providerId="LiveId" clId="{85AE21B7-F434-4BFB-AFA3-B0D64513760B}" dt="2023-11-11T14:15:38.005" v="868" actId="700"/>
          <ac:spMkLst>
            <pc:docMk/>
            <pc:sldMk cId="1378289379" sldId="372"/>
            <ac:spMk id="2" creationId="{FA578DDC-CD42-6D5A-A74A-EE699CF29ABF}"/>
          </ac:spMkLst>
        </pc:spChg>
        <pc:spChg chg="mod ord">
          <ac:chgData name="Mathew Simons" userId="c9a2edfe12abe1ef" providerId="LiveId" clId="{85AE21B7-F434-4BFB-AFA3-B0D64513760B}" dt="2023-11-11T14:15:38.005" v="868" actId="700"/>
          <ac:spMkLst>
            <pc:docMk/>
            <pc:sldMk cId="1378289379" sldId="372"/>
            <ac:spMk id="3" creationId="{2CFC905B-8145-6DF3-5F49-BFC73F0D5A31}"/>
          </ac:spMkLst>
        </pc:spChg>
        <pc:spChg chg="mod ord">
          <ac:chgData name="Mathew Simons" userId="c9a2edfe12abe1ef" providerId="LiveId" clId="{85AE21B7-F434-4BFB-AFA3-B0D64513760B}" dt="2023-11-11T14:15:38.005" v="868" actId="700"/>
          <ac:spMkLst>
            <pc:docMk/>
            <pc:sldMk cId="1378289379" sldId="372"/>
            <ac:spMk id="4" creationId="{345B17FD-05CB-046B-494F-11CAD1AE4489}"/>
          </ac:spMkLst>
        </pc:spChg>
        <pc:spChg chg="mod ord">
          <ac:chgData name="Mathew Simons" userId="c9a2edfe12abe1ef" providerId="LiveId" clId="{85AE21B7-F434-4BFB-AFA3-B0D64513760B}" dt="2023-11-11T14:15:38.005" v="868" actId="700"/>
          <ac:spMkLst>
            <pc:docMk/>
            <pc:sldMk cId="1378289379" sldId="372"/>
            <ac:spMk id="5" creationId="{B5412D3D-06E5-A277-82C1-FAB08E8CC8D0}"/>
          </ac:spMkLst>
        </pc:spChg>
        <pc:spChg chg="add mod ord">
          <ac:chgData name="Mathew Simons" userId="c9a2edfe12abe1ef" providerId="LiveId" clId="{85AE21B7-F434-4BFB-AFA3-B0D64513760B}" dt="2023-11-11T14:15:38.005" v="868" actId="700"/>
          <ac:spMkLst>
            <pc:docMk/>
            <pc:sldMk cId="1378289379" sldId="372"/>
            <ac:spMk id="11" creationId="{84C5FDD5-B273-3214-1780-1538FEEA295C}"/>
          </ac:spMkLst>
        </pc:spChg>
        <pc:spChg chg="add mod ord">
          <ac:chgData name="Mathew Simons" userId="c9a2edfe12abe1ef" providerId="LiveId" clId="{85AE21B7-F434-4BFB-AFA3-B0D64513760B}" dt="2023-11-11T14:15:38.005" v="868" actId="700"/>
          <ac:spMkLst>
            <pc:docMk/>
            <pc:sldMk cId="1378289379" sldId="372"/>
            <ac:spMk id="13" creationId="{5B503AD4-24C8-07F5-F1D0-E0EAD01B5095}"/>
          </ac:spMkLst>
        </pc:spChg>
        <pc:spChg chg="add mod ord">
          <ac:chgData name="Mathew Simons" userId="c9a2edfe12abe1ef" providerId="LiveId" clId="{85AE21B7-F434-4BFB-AFA3-B0D64513760B}" dt="2023-11-11T14:15:38.005" v="868" actId="700"/>
          <ac:spMkLst>
            <pc:docMk/>
            <pc:sldMk cId="1378289379" sldId="372"/>
            <ac:spMk id="14" creationId="{20639545-1C15-C269-4CFE-D507234CFECD}"/>
          </ac:spMkLst>
        </pc:spChg>
        <pc:spChg chg="add mod ord">
          <ac:chgData name="Mathew Simons" userId="c9a2edfe12abe1ef" providerId="LiveId" clId="{85AE21B7-F434-4BFB-AFA3-B0D64513760B}" dt="2023-11-11T14:15:38.005" v="868" actId="700"/>
          <ac:spMkLst>
            <pc:docMk/>
            <pc:sldMk cId="1378289379" sldId="372"/>
            <ac:spMk id="15" creationId="{80F57E84-D193-4D1D-4BE2-00E5AA993D2C}"/>
          </ac:spMkLst>
        </pc:spChg>
        <pc:spChg chg="add mod ord">
          <ac:chgData name="Mathew Simons" userId="c9a2edfe12abe1ef" providerId="LiveId" clId="{85AE21B7-F434-4BFB-AFA3-B0D64513760B}" dt="2023-11-11T14:15:38.005" v="868" actId="700"/>
          <ac:spMkLst>
            <pc:docMk/>
            <pc:sldMk cId="1378289379" sldId="372"/>
            <ac:spMk id="20" creationId="{BC44365F-B6E9-2B80-8540-15BC0C687138}"/>
          </ac:spMkLst>
        </pc:spChg>
        <pc:spChg chg="add mod ord">
          <ac:chgData name="Mathew Simons" userId="c9a2edfe12abe1ef" providerId="LiveId" clId="{85AE21B7-F434-4BFB-AFA3-B0D64513760B}" dt="2023-11-11T14:15:38.005" v="868" actId="700"/>
          <ac:spMkLst>
            <pc:docMk/>
            <pc:sldMk cId="1378289379" sldId="372"/>
            <ac:spMk id="21" creationId="{C45F1976-ABFE-D3AA-8C7F-52A4C604821A}"/>
          </ac:spMkLst>
        </pc:spChg>
        <pc:spChg chg="add mod ord">
          <ac:chgData name="Mathew Simons" userId="c9a2edfe12abe1ef" providerId="LiveId" clId="{85AE21B7-F434-4BFB-AFA3-B0D64513760B}" dt="2023-11-11T14:15:38.005" v="868" actId="700"/>
          <ac:spMkLst>
            <pc:docMk/>
            <pc:sldMk cId="1378289379" sldId="372"/>
            <ac:spMk id="22" creationId="{425D057A-0E3B-2C7C-254A-64E1C945CFF0}"/>
          </ac:spMkLst>
        </pc:spChg>
        <pc:spChg chg="add mod ord">
          <ac:chgData name="Mathew Simons" userId="c9a2edfe12abe1ef" providerId="LiveId" clId="{85AE21B7-F434-4BFB-AFA3-B0D64513760B}" dt="2023-11-11T14:15:38.005" v="868" actId="700"/>
          <ac:spMkLst>
            <pc:docMk/>
            <pc:sldMk cId="1378289379" sldId="372"/>
            <ac:spMk id="23" creationId="{7617788A-ECD1-3531-D896-EB8115EF8313}"/>
          </ac:spMkLst>
        </pc:spChg>
        <pc:spChg chg="add mod ord">
          <ac:chgData name="Mathew Simons" userId="c9a2edfe12abe1ef" providerId="LiveId" clId="{85AE21B7-F434-4BFB-AFA3-B0D64513760B}" dt="2023-11-11T14:15:38.005" v="868" actId="700"/>
          <ac:spMkLst>
            <pc:docMk/>
            <pc:sldMk cId="1378289379" sldId="372"/>
            <ac:spMk id="24" creationId="{44BCEFF5-DFF1-587B-E3A0-5D49F4A5FE81}"/>
          </ac:spMkLst>
        </pc:spChg>
        <pc:spChg chg="add mod ord">
          <ac:chgData name="Mathew Simons" userId="c9a2edfe12abe1ef" providerId="LiveId" clId="{85AE21B7-F434-4BFB-AFA3-B0D64513760B}" dt="2023-11-11T14:15:38.005" v="868" actId="700"/>
          <ac:spMkLst>
            <pc:docMk/>
            <pc:sldMk cId="1378289379" sldId="372"/>
            <ac:spMk id="25" creationId="{6EFEE073-A880-8EAF-2E90-887147C42488}"/>
          </ac:spMkLst>
        </pc:spChg>
      </pc:sldChg>
      <pc:sldChg chg="add">
        <pc:chgData name="Mathew Simons" userId="c9a2edfe12abe1ef" providerId="LiveId" clId="{85AE21B7-F434-4BFB-AFA3-B0D64513760B}" dt="2023-11-11T14:15:49.258" v="870"/>
        <pc:sldMkLst>
          <pc:docMk/>
          <pc:sldMk cId="3998569256" sldId="372"/>
        </pc:sldMkLst>
      </pc:sldChg>
      <pc:sldChg chg="modSp new mod">
        <pc:chgData name="Mathew Simons" userId="c9a2edfe12abe1ef" providerId="LiveId" clId="{85AE21B7-F434-4BFB-AFA3-B0D64513760B}" dt="2023-11-11T14:27:00.560" v="1241" actId="20577"/>
        <pc:sldMkLst>
          <pc:docMk/>
          <pc:sldMk cId="407369832" sldId="373"/>
        </pc:sldMkLst>
        <pc:spChg chg="mod">
          <ac:chgData name="Mathew Simons" userId="c9a2edfe12abe1ef" providerId="LiveId" clId="{85AE21B7-F434-4BFB-AFA3-B0D64513760B}" dt="2023-11-11T14:27:00.560" v="1241" actId="20577"/>
          <ac:spMkLst>
            <pc:docMk/>
            <pc:sldMk cId="407369832" sldId="373"/>
            <ac:spMk id="2" creationId="{88015C28-1B07-716D-D8E5-FE38E19E03E0}"/>
          </ac:spMkLst>
        </pc:spChg>
        <pc:spChg chg="mod">
          <ac:chgData name="Mathew Simons" userId="c9a2edfe12abe1ef" providerId="LiveId" clId="{85AE21B7-F434-4BFB-AFA3-B0D64513760B}" dt="2023-11-11T14:17:37.913" v="884" actId="20577"/>
          <ac:spMkLst>
            <pc:docMk/>
            <pc:sldMk cId="407369832" sldId="373"/>
            <ac:spMk id="3" creationId="{7240007A-0010-F7C6-9F32-73DCC662536B}"/>
          </ac:spMkLst>
        </pc:spChg>
      </pc:sldChg>
      <pc:sldChg chg="new del">
        <pc:chgData name="Mathew Simons" userId="c9a2edfe12abe1ef" providerId="LiveId" clId="{85AE21B7-F434-4BFB-AFA3-B0D64513760B}" dt="2023-11-11T14:16:14.338" v="872" actId="2696"/>
        <pc:sldMkLst>
          <pc:docMk/>
          <pc:sldMk cId="445116315" sldId="373"/>
        </pc:sldMkLst>
      </pc:sldChg>
      <pc:sldChg chg="new del">
        <pc:chgData name="Mathew Simons" userId="c9a2edfe12abe1ef" providerId="LiveId" clId="{85AE21B7-F434-4BFB-AFA3-B0D64513760B}" dt="2023-11-11T14:16:29.209" v="874" actId="2696"/>
        <pc:sldMkLst>
          <pc:docMk/>
          <pc:sldMk cId="1973559106" sldId="373"/>
        </pc:sldMkLst>
      </pc:sldChg>
      <pc:sldChg chg="addSp delSp modSp new mod">
        <pc:chgData name="Mathew Simons" userId="c9a2edfe12abe1ef" providerId="LiveId" clId="{85AE21B7-F434-4BFB-AFA3-B0D64513760B}" dt="2023-11-11T14:40:29.098" v="1502" actId="20577"/>
        <pc:sldMkLst>
          <pc:docMk/>
          <pc:sldMk cId="179098609" sldId="374"/>
        </pc:sldMkLst>
        <pc:spChg chg="mod">
          <ac:chgData name="Mathew Simons" userId="c9a2edfe12abe1ef" providerId="LiveId" clId="{85AE21B7-F434-4BFB-AFA3-B0D64513760B}" dt="2023-11-11T14:40:29.098" v="1502" actId="20577"/>
          <ac:spMkLst>
            <pc:docMk/>
            <pc:sldMk cId="179098609" sldId="374"/>
            <ac:spMk id="2" creationId="{5313F019-D045-BFF5-F2AC-00535F215667}"/>
          </ac:spMkLst>
        </pc:spChg>
        <pc:spChg chg="mod">
          <ac:chgData name="Mathew Simons" userId="c9a2edfe12abe1ef" providerId="LiveId" clId="{85AE21B7-F434-4BFB-AFA3-B0D64513760B}" dt="2023-11-11T14:32:59.044" v="1253" actId="20577"/>
          <ac:spMkLst>
            <pc:docMk/>
            <pc:sldMk cId="179098609" sldId="374"/>
            <ac:spMk id="3" creationId="{650E4AAA-1D37-1A1C-4CDA-BA2DFD2C6FD3}"/>
          </ac:spMkLst>
        </pc:spChg>
        <pc:picChg chg="add mod modCrop">
          <ac:chgData name="Mathew Simons" userId="c9a2edfe12abe1ef" providerId="LiveId" clId="{85AE21B7-F434-4BFB-AFA3-B0D64513760B}" dt="2023-11-11T14:37:26.017" v="1339" actId="14100"/>
          <ac:picMkLst>
            <pc:docMk/>
            <pc:sldMk cId="179098609" sldId="374"/>
            <ac:picMk id="7" creationId="{294C0F6D-12C3-F937-5538-5E1651386D57}"/>
          </ac:picMkLst>
        </pc:picChg>
        <pc:picChg chg="add del mod">
          <ac:chgData name="Mathew Simons" userId="c9a2edfe12abe1ef" providerId="LiveId" clId="{85AE21B7-F434-4BFB-AFA3-B0D64513760B}" dt="2023-11-11T14:36:07.090" v="1331" actId="478"/>
          <ac:picMkLst>
            <pc:docMk/>
            <pc:sldMk cId="179098609" sldId="374"/>
            <ac:picMk id="9" creationId="{ADE2F55B-5E18-9627-1714-327ABC1D9468}"/>
          </ac:picMkLst>
        </pc:picChg>
        <pc:picChg chg="add mod">
          <ac:chgData name="Mathew Simons" userId="c9a2edfe12abe1ef" providerId="LiveId" clId="{85AE21B7-F434-4BFB-AFA3-B0D64513760B}" dt="2023-11-11T14:39:48.023" v="1431" actId="1038"/>
          <ac:picMkLst>
            <pc:docMk/>
            <pc:sldMk cId="179098609" sldId="374"/>
            <ac:picMk id="11" creationId="{EC7EB397-291F-D64E-7EA0-E6107A46AEF2}"/>
          </ac:picMkLst>
        </pc:picChg>
        <pc:picChg chg="add mod">
          <ac:chgData name="Mathew Simons" userId="c9a2edfe12abe1ef" providerId="LiveId" clId="{85AE21B7-F434-4BFB-AFA3-B0D64513760B}" dt="2023-11-11T14:39:26.596" v="1407" actId="14100"/>
          <ac:picMkLst>
            <pc:docMk/>
            <pc:sldMk cId="179098609" sldId="374"/>
            <ac:picMk id="13" creationId="{D68120A2-6578-CC9D-7B38-526D5A6F5BD0}"/>
          </ac:picMkLst>
        </pc:picChg>
      </pc:sldChg>
      <pc:sldChg chg="addSp modSp new mod">
        <pc:chgData name="Mathew Simons" userId="c9a2edfe12abe1ef" providerId="LiveId" clId="{85AE21B7-F434-4BFB-AFA3-B0D64513760B}" dt="2023-11-11T16:52:31.954" v="1567" actId="1036"/>
        <pc:sldMkLst>
          <pc:docMk/>
          <pc:sldMk cId="627198187" sldId="375"/>
        </pc:sldMkLst>
        <pc:spChg chg="mod">
          <ac:chgData name="Mathew Simons" userId="c9a2edfe12abe1ef" providerId="LiveId" clId="{85AE21B7-F434-4BFB-AFA3-B0D64513760B}" dt="2023-11-11T16:46:49.108" v="1509" actId="20577"/>
          <ac:spMkLst>
            <pc:docMk/>
            <pc:sldMk cId="627198187" sldId="375"/>
            <ac:spMk id="3" creationId="{0A7448A1-63F4-3B84-68A7-E2166516EE11}"/>
          </ac:spMkLst>
        </pc:spChg>
        <pc:picChg chg="add mod">
          <ac:chgData name="Mathew Simons" userId="c9a2edfe12abe1ef" providerId="LiveId" clId="{85AE21B7-F434-4BFB-AFA3-B0D64513760B}" dt="2023-11-11T16:52:31.954" v="1567" actId="1036"/>
          <ac:picMkLst>
            <pc:docMk/>
            <pc:sldMk cId="627198187" sldId="375"/>
            <ac:picMk id="7" creationId="{7C1C611F-0364-63C4-3008-F083D13671A5}"/>
          </ac:picMkLst>
        </pc:picChg>
        <pc:picChg chg="add mod">
          <ac:chgData name="Mathew Simons" userId="c9a2edfe12abe1ef" providerId="LiveId" clId="{85AE21B7-F434-4BFB-AFA3-B0D64513760B}" dt="2023-11-11T16:52:31.954" v="1567" actId="1036"/>
          <ac:picMkLst>
            <pc:docMk/>
            <pc:sldMk cId="627198187" sldId="375"/>
            <ac:picMk id="9" creationId="{4EA7F35E-CA93-0BC0-703D-3A2E431E8DB4}"/>
          </ac:picMkLst>
        </pc:picChg>
      </pc:sldChg>
      <pc:sldChg chg="addSp modSp new mod ord">
        <pc:chgData name="Mathew Simons" userId="c9a2edfe12abe1ef" providerId="LiveId" clId="{85AE21B7-F434-4BFB-AFA3-B0D64513760B}" dt="2023-11-11T17:19:09.157" v="1657"/>
        <pc:sldMkLst>
          <pc:docMk/>
          <pc:sldMk cId="1305009826" sldId="376"/>
        </pc:sldMkLst>
        <pc:spChg chg="mod">
          <ac:chgData name="Mathew Simons" userId="c9a2edfe12abe1ef" providerId="LiveId" clId="{85AE21B7-F434-4BFB-AFA3-B0D64513760B}" dt="2023-11-11T17:11:55.067" v="1583" actId="20577"/>
          <ac:spMkLst>
            <pc:docMk/>
            <pc:sldMk cId="1305009826" sldId="376"/>
            <ac:spMk id="3" creationId="{43F56172-172D-BEAD-7944-617C3F01C542}"/>
          </ac:spMkLst>
        </pc:spChg>
        <pc:picChg chg="add mod">
          <ac:chgData name="Mathew Simons" userId="c9a2edfe12abe1ef" providerId="LiveId" clId="{85AE21B7-F434-4BFB-AFA3-B0D64513760B}" dt="2023-11-11T17:12:20.636" v="1591" actId="1076"/>
          <ac:picMkLst>
            <pc:docMk/>
            <pc:sldMk cId="1305009826" sldId="376"/>
            <ac:picMk id="7" creationId="{FD98F69C-FE10-34F3-AD50-C657AA908099}"/>
          </ac:picMkLst>
        </pc:picChg>
      </pc:sldChg>
      <pc:sldChg chg="addSp delSp modSp add mod">
        <pc:chgData name="Mathew Simons" userId="c9a2edfe12abe1ef" providerId="LiveId" clId="{85AE21B7-F434-4BFB-AFA3-B0D64513760B}" dt="2023-11-11T17:18:49.179" v="1655" actId="14100"/>
        <pc:sldMkLst>
          <pc:docMk/>
          <pc:sldMk cId="2286538199" sldId="377"/>
        </pc:sldMkLst>
        <pc:spChg chg="del">
          <ac:chgData name="Mathew Simons" userId="c9a2edfe12abe1ef" providerId="LiveId" clId="{85AE21B7-F434-4BFB-AFA3-B0D64513760B}" dt="2023-11-11T17:14:50.830" v="1628" actId="478"/>
          <ac:spMkLst>
            <pc:docMk/>
            <pc:sldMk cId="2286538199" sldId="377"/>
            <ac:spMk id="2" creationId="{FAA9153B-57C2-7AE5-4A22-3B89DF4E0BE1}"/>
          </ac:spMkLst>
        </pc:spChg>
        <pc:spChg chg="add mod">
          <ac:chgData name="Mathew Simons" userId="c9a2edfe12abe1ef" providerId="LiveId" clId="{85AE21B7-F434-4BFB-AFA3-B0D64513760B}" dt="2023-11-11T17:15:53.746" v="1635" actId="207"/>
          <ac:spMkLst>
            <pc:docMk/>
            <pc:sldMk cId="2286538199" sldId="377"/>
            <ac:spMk id="13" creationId="{ED0B58C1-DB2F-8635-DFBC-BF8081B88E7D}"/>
          </ac:spMkLst>
        </pc:spChg>
        <pc:picChg chg="del">
          <ac:chgData name="Mathew Simons" userId="c9a2edfe12abe1ef" providerId="LiveId" clId="{85AE21B7-F434-4BFB-AFA3-B0D64513760B}" dt="2023-11-11T17:13:23.380" v="1593" actId="478"/>
          <ac:picMkLst>
            <pc:docMk/>
            <pc:sldMk cId="2286538199" sldId="377"/>
            <ac:picMk id="7" creationId="{FD98F69C-FE10-34F3-AD50-C657AA908099}"/>
          </ac:picMkLst>
        </pc:picChg>
        <pc:picChg chg="add mod">
          <ac:chgData name="Mathew Simons" userId="c9a2edfe12abe1ef" providerId="LiveId" clId="{85AE21B7-F434-4BFB-AFA3-B0D64513760B}" dt="2023-11-11T17:13:49.085" v="1625" actId="1036"/>
          <ac:picMkLst>
            <pc:docMk/>
            <pc:sldMk cId="2286538199" sldId="377"/>
            <ac:picMk id="8" creationId="{ACADDDD6-53A2-B260-1A55-6D8F12E9276F}"/>
          </ac:picMkLst>
        </pc:picChg>
        <pc:picChg chg="add del mod">
          <ac:chgData name="Mathew Simons" userId="c9a2edfe12abe1ef" providerId="LiveId" clId="{85AE21B7-F434-4BFB-AFA3-B0D64513760B}" dt="2023-11-11T17:14:52.151" v="1629" actId="478"/>
          <ac:picMkLst>
            <pc:docMk/>
            <pc:sldMk cId="2286538199" sldId="377"/>
            <ac:picMk id="10" creationId="{A93CC465-38AA-29DE-B492-99082D71AD7F}"/>
          </ac:picMkLst>
        </pc:picChg>
        <pc:picChg chg="add mod">
          <ac:chgData name="Mathew Simons" userId="c9a2edfe12abe1ef" providerId="LiveId" clId="{85AE21B7-F434-4BFB-AFA3-B0D64513760B}" dt="2023-11-11T17:15:15.965" v="1632" actId="208"/>
          <ac:picMkLst>
            <pc:docMk/>
            <pc:sldMk cId="2286538199" sldId="377"/>
            <ac:picMk id="12" creationId="{1F11B08B-8EC9-39F0-2C90-7F7145802B07}"/>
          </ac:picMkLst>
        </pc:picChg>
        <pc:cxnChg chg="add mod ord">
          <ac:chgData name="Mathew Simons" userId="c9a2edfe12abe1ef" providerId="LiveId" clId="{85AE21B7-F434-4BFB-AFA3-B0D64513760B}" dt="2023-11-11T17:18:46.458" v="1654" actId="14100"/>
          <ac:cxnSpMkLst>
            <pc:docMk/>
            <pc:sldMk cId="2286538199" sldId="377"/>
            <ac:cxnSpMk id="15" creationId="{6BB43993-E08C-0EB6-47A6-F87DE49E53C8}"/>
          </ac:cxnSpMkLst>
        </pc:cxnChg>
        <pc:cxnChg chg="add mod">
          <ac:chgData name="Mathew Simons" userId="c9a2edfe12abe1ef" providerId="LiveId" clId="{85AE21B7-F434-4BFB-AFA3-B0D64513760B}" dt="2023-11-11T17:18:49.179" v="1655" actId="14100"/>
          <ac:cxnSpMkLst>
            <pc:docMk/>
            <pc:sldMk cId="2286538199" sldId="377"/>
            <ac:cxnSpMk id="17" creationId="{2988C8D2-AC5E-0357-C7C2-B03208643312}"/>
          </ac:cxnSpMkLst>
        </pc:cxnChg>
        <pc:cxnChg chg="add del mod">
          <ac:chgData name="Mathew Simons" userId="c9a2edfe12abe1ef" providerId="LiveId" clId="{85AE21B7-F434-4BFB-AFA3-B0D64513760B}" dt="2023-11-11T17:18:44.320" v="1651" actId="11529"/>
          <ac:cxnSpMkLst>
            <pc:docMk/>
            <pc:sldMk cId="2286538199" sldId="377"/>
            <ac:cxnSpMk id="21" creationId="{A4C0718E-44C9-1213-F12B-1E85D71AFDEE}"/>
          </ac:cxnSpMkLst>
        </pc:cxnChg>
        <pc:cxnChg chg="add del mod">
          <ac:chgData name="Mathew Simons" userId="c9a2edfe12abe1ef" providerId="LiveId" clId="{85AE21B7-F434-4BFB-AFA3-B0D64513760B}" dt="2023-11-11T17:18:43.443" v="1649" actId="11529"/>
          <ac:cxnSpMkLst>
            <pc:docMk/>
            <pc:sldMk cId="2286538199" sldId="377"/>
            <ac:cxnSpMk id="23" creationId="{3CA23E97-CDD4-2164-75A0-C744325D841B}"/>
          </ac:cxnSpMkLst>
        </pc:cxnChg>
      </pc:sldChg>
      <pc:sldChg chg="modSp add mod">
        <pc:chgData name="Mathew Simons" userId="c9a2edfe12abe1ef" providerId="LiveId" clId="{85AE21B7-F434-4BFB-AFA3-B0D64513760B}" dt="2023-11-11T17:21:32.169" v="1672" actId="20577"/>
        <pc:sldMkLst>
          <pc:docMk/>
          <pc:sldMk cId="2424199859" sldId="378"/>
        </pc:sldMkLst>
        <pc:spChg chg="mod">
          <ac:chgData name="Mathew Simons" userId="c9a2edfe12abe1ef" providerId="LiveId" clId="{85AE21B7-F434-4BFB-AFA3-B0D64513760B}" dt="2023-11-11T17:21:32.169" v="1672" actId="20577"/>
          <ac:spMkLst>
            <pc:docMk/>
            <pc:sldMk cId="2424199859" sldId="378"/>
            <ac:spMk id="2" creationId="{A8704A28-E62C-2E4A-A2A4-AD85CB6126A2}"/>
          </ac:spMkLst>
        </pc:spChg>
      </pc:sldChg>
      <pc:sldChg chg="addSp modSp new mod">
        <pc:chgData name="Mathew Simons" userId="c9a2edfe12abe1ef" providerId="LiveId" clId="{85AE21B7-F434-4BFB-AFA3-B0D64513760B}" dt="2023-11-11T17:23:20.682" v="1704" actId="1076"/>
        <pc:sldMkLst>
          <pc:docMk/>
          <pc:sldMk cId="1374497293" sldId="379"/>
        </pc:sldMkLst>
        <pc:spChg chg="mod">
          <ac:chgData name="Mathew Simons" userId="c9a2edfe12abe1ef" providerId="LiveId" clId="{85AE21B7-F434-4BFB-AFA3-B0D64513760B}" dt="2023-11-11T17:22:58.693" v="1700" actId="14100"/>
          <ac:spMkLst>
            <pc:docMk/>
            <pc:sldMk cId="1374497293" sldId="379"/>
            <ac:spMk id="3" creationId="{5A2AF7D4-54F2-E3A5-805F-FD7F0064DFEB}"/>
          </ac:spMkLst>
        </pc:spChg>
        <pc:picChg chg="add mod">
          <ac:chgData name="Mathew Simons" userId="c9a2edfe12abe1ef" providerId="LiveId" clId="{85AE21B7-F434-4BFB-AFA3-B0D64513760B}" dt="2023-11-11T17:23:20.682" v="1704" actId="1076"/>
          <ac:picMkLst>
            <pc:docMk/>
            <pc:sldMk cId="1374497293" sldId="379"/>
            <ac:picMk id="7" creationId="{198FE16A-7515-08EE-762E-A625516D8EE9}"/>
          </ac:picMkLst>
        </pc:picChg>
      </pc:sldChg>
      <pc:sldChg chg="modSp new mod">
        <pc:chgData name="Mathew Simons" userId="c9a2edfe12abe1ef" providerId="LiveId" clId="{85AE21B7-F434-4BFB-AFA3-B0D64513760B}" dt="2023-11-11T17:28:15.690" v="2078" actId="20577"/>
        <pc:sldMkLst>
          <pc:docMk/>
          <pc:sldMk cId="2682799367" sldId="380"/>
        </pc:sldMkLst>
        <pc:spChg chg="mod">
          <ac:chgData name="Mathew Simons" userId="c9a2edfe12abe1ef" providerId="LiveId" clId="{85AE21B7-F434-4BFB-AFA3-B0D64513760B}" dt="2023-11-11T17:28:15.690" v="2078" actId="20577"/>
          <ac:spMkLst>
            <pc:docMk/>
            <pc:sldMk cId="2682799367" sldId="380"/>
            <ac:spMk id="2" creationId="{B957F538-3A28-BAB8-DEC9-2C14346C6215}"/>
          </ac:spMkLst>
        </pc:spChg>
        <pc:spChg chg="mod">
          <ac:chgData name="Mathew Simons" userId="c9a2edfe12abe1ef" providerId="LiveId" clId="{85AE21B7-F434-4BFB-AFA3-B0D64513760B}" dt="2023-11-11T17:24:46.986" v="1746" actId="14100"/>
          <ac:spMkLst>
            <pc:docMk/>
            <pc:sldMk cId="2682799367" sldId="380"/>
            <ac:spMk id="3" creationId="{C4395C1E-F5BB-7D78-855C-D50C27A2D29E}"/>
          </ac:spMkLst>
        </pc:spChg>
      </pc:sldChg>
      <pc:sldChg chg="addSp modSp new mod">
        <pc:chgData name="Mathew Simons" userId="c9a2edfe12abe1ef" providerId="LiveId" clId="{85AE21B7-F434-4BFB-AFA3-B0D64513760B}" dt="2023-11-11T17:29:47.126" v="2144" actId="1037"/>
        <pc:sldMkLst>
          <pc:docMk/>
          <pc:sldMk cId="954507828" sldId="381"/>
        </pc:sldMkLst>
        <pc:spChg chg="mod">
          <ac:chgData name="Mathew Simons" userId="c9a2edfe12abe1ef" providerId="LiveId" clId="{85AE21B7-F434-4BFB-AFA3-B0D64513760B}" dt="2023-11-11T17:28:54.191" v="2082" actId="14100"/>
          <ac:spMkLst>
            <pc:docMk/>
            <pc:sldMk cId="954507828" sldId="381"/>
            <ac:spMk id="3" creationId="{05DE0B19-E0FE-4D52-0086-692B0E1F54F2}"/>
          </ac:spMkLst>
        </pc:spChg>
        <pc:picChg chg="add mod">
          <ac:chgData name="Mathew Simons" userId="c9a2edfe12abe1ef" providerId="LiveId" clId="{85AE21B7-F434-4BFB-AFA3-B0D64513760B}" dt="2023-11-11T17:29:47.126" v="2144" actId="1037"/>
          <ac:picMkLst>
            <pc:docMk/>
            <pc:sldMk cId="954507828" sldId="381"/>
            <ac:picMk id="7" creationId="{231CE6F8-9EA7-10D9-2727-77C906DEA215}"/>
          </ac:picMkLst>
        </pc:picChg>
      </pc:sldChg>
      <pc:sldChg chg="addSp modSp new mod">
        <pc:chgData name="Mathew Simons" userId="c9a2edfe12abe1ef" providerId="LiveId" clId="{85AE21B7-F434-4BFB-AFA3-B0D64513760B}" dt="2023-11-11T17:41:22.565" v="2162" actId="1076"/>
        <pc:sldMkLst>
          <pc:docMk/>
          <pc:sldMk cId="3138647713" sldId="382"/>
        </pc:sldMkLst>
        <pc:spChg chg="mod">
          <ac:chgData name="Mathew Simons" userId="c9a2edfe12abe1ef" providerId="LiveId" clId="{85AE21B7-F434-4BFB-AFA3-B0D64513760B}" dt="2023-11-11T17:41:16.258" v="2160" actId="20577"/>
          <ac:spMkLst>
            <pc:docMk/>
            <pc:sldMk cId="3138647713" sldId="382"/>
            <ac:spMk id="3" creationId="{BB136A35-D961-8872-979A-9A0E453FD706}"/>
          </ac:spMkLst>
        </pc:spChg>
        <pc:picChg chg="add mod">
          <ac:chgData name="Mathew Simons" userId="c9a2edfe12abe1ef" providerId="LiveId" clId="{85AE21B7-F434-4BFB-AFA3-B0D64513760B}" dt="2023-11-11T17:41:22.565" v="2162" actId="1076"/>
          <ac:picMkLst>
            <pc:docMk/>
            <pc:sldMk cId="3138647713" sldId="382"/>
            <ac:picMk id="7" creationId="{CB4CDEFC-5B7C-B274-80EC-DE712E2FB9E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6D13E5-4CEC-3A4A-8E5D-AFCEE7512EEC}" type="slidenum">
              <a:t>‹#›</a:t>
            </a:fld>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428580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1431835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dirty="0"/>
          </a:p>
        </p:txBody>
      </p:sp>
    </p:spTree>
    <p:extLst>
      <p:ext uri="{BB962C8B-B14F-4D97-AF65-F5344CB8AC3E}">
        <p14:creationId xmlns:p14="http://schemas.microsoft.com/office/powerpoint/2010/main" val="237297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dirty="0"/>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anchor="b">
            <a:noAutofit/>
          </a:bodyPr>
          <a:lstStyle>
            <a:lvl1pPr algn="l">
              <a:defRPr sz="6000" b="1" i="0" spc="100" baseline="0">
                <a:solidFill>
                  <a:schemeClr val="bg1"/>
                </a:solidFill>
                <a:latin typeface="+mj-lt"/>
              </a:defRPr>
            </a:lvl1pPr>
          </a:lstStyle>
          <a:p>
            <a:r>
              <a:rPr lang="en-US"/>
              <a:t>Click to edit Master title style</a:t>
            </a:r>
            <a:endParaRPr lang="en-US" dirty="0"/>
          </a:p>
        </p:txBody>
      </p:sp>
      <p:grpSp>
        <p:nvGrpSpPr>
          <p:cNvPr id="9" name="Group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cxnSp>
        <p:nvCxnSpPr>
          <p:cNvPr id="13" name="Straight Connector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reeform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Text Placeholder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8" name="Content Placeholder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15" name="Straight Connector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D2060DA6-6E6F-47BF-9680-1B030F525DD2}"/>
              </a:ext>
            </a:extLst>
          </p:cNvPr>
          <p:cNvSpPr>
            <a:spLocks noGrp="1"/>
          </p:cNvSpPr>
          <p:nvPr>
            <p:ph type="ftr" sz="quarter" idx="15"/>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FF8F140D-2B48-4E31-9E97-08B68ABBAC1E}"/>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reeform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9" name="Freeform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40" name="Freeform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Text Placeholder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7" name="Content Placeholder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0" name="Text Placeholder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1" name="Content Placeholder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sp>
        <p:nvSpPr>
          <p:cNvPr id="22" name="Text Placeholder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buNone/>
            </a:pPr>
            <a:r>
              <a:rPr lang="en-US"/>
              <a:t>Click to edit Master text styles</a:t>
            </a:r>
          </a:p>
        </p:txBody>
      </p:sp>
      <p:sp>
        <p:nvSpPr>
          <p:cNvPr id="24" name="Content Placeholder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4" name="Footer Placeholder 3">
            <a:extLst>
              <a:ext uri="{FF2B5EF4-FFF2-40B4-BE49-F238E27FC236}">
                <a16:creationId xmlns:a16="http://schemas.microsoft.com/office/drawing/2014/main" id="{9A79B87D-E8CF-49AE-9326-2FEED2392F09}"/>
              </a:ext>
            </a:extLst>
          </p:cNvPr>
          <p:cNvSpPr>
            <a:spLocks noGrp="1"/>
          </p:cNvSpPr>
          <p:nvPr>
            <p:ph type="ftr" sz="quarter" idx="15"/>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7BA139CE-3E4D-4224-B157-2D29EC10FE40}"/>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bg>
      <p:bgPr>
        <a:solidFill>
          <a:schemeClr val="tx1"/>
        </a:solidFill>
        <a:effectLst/>
      </p:bgPr>
    </p:bg>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33" name="Straight Connector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a:noAutofit/>
          </a:bodyPr>
          <a:lstStyle>
            <a:lvl1pPr marL="0" indent="0">
              <a:buNone/>
              <a:defRPr sz="1600">
                <a:latin typeface="+mn-lt"/>
              </a:defRPr>
            </a:lvl1pPr>
          </a:lstStyle>
          <a:p>
            <a:pPr lvl="0"/>
            <a:r>
              <a:rPr lang="en-US"/>
              <a:t>Click to edit Master text styles</a:t>
            </a:r>
          </a:p>
        </p:txBody>
      </p:sp>
      <p:grpSp>
        <p:nvGrpSpPr>
          <p:cNvPr id="15" name="Group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reeform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4" name="Text Placeholder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1" name="Text Placeholder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a:noAutofit/>
          </a:bodyPr>
          <a:lstStyle>
            <a:lvl1pPr marL="0" indent="0">
              <a:buNone/>
              <a:defRPr sz="1600">
                <a:latin typeface="+mn-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3" name="Text Placeholder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5" name="Text Placeholder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a:noAutofit/>
          </a:bodyPr>
          <a:lstStyle>
            <a:lvl1pPr marL="0" indent="0">
              <a:buNone/>
              <a:defRPr sz="1600">
                <a:latin typeface="+mn-lt"/>
              </a:defRPr>
            </a:lvl1pPr>
          </a:lstStyle>
          <a:p>
            <a:pPr lvl="0"/>
            <a:r>
              <a:rPr lang="en-US"/>
              <a:t>Click to edit Master text styles</a:t>
            </a:r>
          </a:p>
        </p:txBody>
      </p:sp>
      <p:sp>
        <p:nvSpPr>
          <p:cNvPr id="26" name="Text Placeholder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27" name="Text Placeholder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a:noAutofit/>
          </a:bodyPr>
          <a:lstStyle>
            <a:lvl1pPr marL="0" indent="0">
              <a:buNone/>
              <a:defRPr sz="1600">
                <a:latin typeface="+mn-lt"/>
              </a:defRPr>
            </a:lvl1pPr>
          </a:lstStyle>
          <a:p>
            <a:pPr lvl="0"/>
            <a:r>
              <a:rPr lang="en-US"/>
              <a:t>Click to edit Master text styles</a:t>
            </a:r>
          </a:p>
        </p:txBody>
      </p:sp>
      <p:sp>
        <p:nvSpPr>
          <p:cNvPr id="28" name="Text Placeholder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6" name="Footer Placeholder 5">
            <a:extLst>
              <a:ext uri="{FF2B5EF4-FFF2-40B4-BE49-F238E27FC236}">
                <a16:creationId xmlns:a16="http://schemas.microsoft.com/office/drawing/2014/main" id="{2DBF2453-9E16-47FE-A8ED-4661246DE597}"/>
              </a:ext>
            </a:extLst>
          </p:cNvPr>
          <p:cNvSpPr>
            <a:spLocks noGrp="1"/>
          </p:cNvSpPr>
          <p:nvPr>
            <p:ph type="ftr" sz="quarter" idx="22"/>
          </p:nvPr>
        </p:nvSpPr>
        <p:spPr/>
        <p:txBody>
          <a:bodyPr/>
          <a:lstStyle/>
          <a:p>
            <a:r>
              <a:rPr lang="en-US"/>
              <a:t>OneMain Consumer Loan Review</a:t>
            </a:r>
            <a:endParaRPr lang="en-US" b="0" dirty="0"/>
          </a:p>
        </p:txBody>
      </p:sp>
      <p:sp>
        <p:nvSpPr>
          <p:cNvPr id="7" name="Slide Number Placeholder 6">
            <a:extLst>
              <a:ext uri="{FF2B5EF4-FFF2-40B4-BE49-F238E27FC236}">
                <a16:creationId xmlns:a16="http://schemas.microsoft.com/office/drawing/2014/main" id="{F636E9EA-D950-424A-BC92-F6794D6E5D67}"/>
              </a:ext>
            </a:extLst>
          </p:cNvPr>
          <p:cNvSpPr>
            <a:spLocks noGrp="1"/>
          </p:cNvSpPr>
          <p:nvPr>
            <p:ph type="sldNum" sz="quarter" idx="2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16" name="Text Placeholder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7" name="Subtitle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6" name="Title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27" name="Straight Connector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Picture Placeholder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a:lstStyle/>
          <a:p>
            <a:r>
              <a:rPr lang="en-US"/>
              <a:t>Click icon to add picture</a:t>
            </a:r>
            <a:endParaRPr lang="en-US" dirty="0"/>
          </a:p>
        </p:txBody>
      </p:sp>
      <p:grpSp>
        <p:nvGrpSpPr>
          <p:cNvPr id="30" name="Group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reeform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3" name="Freeform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spc="50" baseline="0">
                <a:latin typeface="+mj-lt"/>
              </a:defRPr>
            </a:lvl1pPr>
          </a:lstStyle>
          <a:p>
            <a:r>
              <a:rPr lang="en-US"/>
              <a:t>Click to edit Master title style</a:t>
            </a:r>
            <a:endParaRPr lang="en-US" dirty="0"/>
          </a:p>
        </p:txBody>
      </p:sp>
      <p:cxnSp>
        <p:nvCxnSpPr>
          <p:cNvPr id="13" name="Straight Connector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Text Placeholder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5" name="Text Placeholder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16" name="Straight Connector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Text Placeholder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8" name="Text Placeholder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0" name="Straight Connector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Text Placeholder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2" name="Text Placeholder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3" name="Straight Connector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Text Placeholder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5" name="Text Placeholder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Text Placeholder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28" name="Text Placeholder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5" name="Footer Placeholder 4">
            <a:extLst>
              <a:ext uri="{FF2B5EF4-FFF2-40B4-BE49-F238E27FC236}">
                <a16:creationId xmlns:a16="http://schemas.microsoft.com/office/drawing/2014/main" id="{FDE10C66-2FF2-41F8-98FA-BE4983369645}"/>
              </a:ext>
            </a:extLst>
          </p:cNvPr>
          <p:cNvSpPr>
            <a:spLocks noGrp="1"/>
          </p:cNvSpPr>
          <p:nvPr>
            <p:ph type="ftr" sz="quarter" idx="26"/>
          </p:nvPr>
        </p:nvSpPr>
        <p:spPr/>
        <p:txBody>
          <a:bodyPr/>
          <a:lstStyle/>
          <a:p>
            <a:r>
              <a:rPr lang="en-US"/>
              <a:t>OneMain Consumer Loan Review</a:t>
            </a:r>
            <a:endParaRPr lang="en-US" b="0" dirty="0"/>
          </a:p>
        </p:txBody>
      </p:sp>
      <p:sp>
        <p:nvSpPr>
          <p:cNvPr id="19" name="Slide Number Placeholder 18">
            <a:extLst>
              <a:ext uri="{FF2B5EF4-FFF2-40B4-BE49-F238E27FC236}">
                <a16:creationId xmlns:a16="http://schemas.microsoft.com/office/drawing/2014/main" id="{1851A3FD-B717-4588-9809-4FFAC5FF47A1}"/>
              </a:ext>
            </a:extLst>
          </p:cNvPr>
          <p:cNvSpPr>
            <a:spLocks noGrp="1"/>
          </p:cNvSpPr>
          <p:nvPr>
            <p:ph type="sldNum" sz="quarter" idx="27"/>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reeform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6" name="Freeform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9" name="Freeform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4" name="Picture Placeholder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a:lstStyle/>
          <a:p>
            <a:r>
              <a:rPr lang="en-US"/>
              <a:t>Click icon to add picture</a:t>
            </a:r>
            <a:endParaRPr lang="en-US" dirty="0"/>
          </a:p>
        </p:txBody>
      </p:sp>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latin typeface="+mj-lt"/>
              </a:defRPr>
            </a:lvl1pPr>
          </a:lstStyle>
          <a:p>
            <a:r>
              <a:rPr lang="en-US"/>
              <a:t>Click to edit Master title style</a:t>
            </a:r>
            <a:endParaRPr lang="en-US" dirty="0"/>
          </a:p>
        </p:txBody>
      </p:sp>
      <p:cxnSp>
        <p:nvCxnSpPr>
          <p:cNvPr id="17" name="Straight Connector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4" name="Footer Placeholder 3">
            <a:extLst>
              <a:ext uri="{FF2B5EF4-FFF2-40B4-BE49-F238E27FC236}">
                <a16:creationId xmlns:a16="http://schemas.microsoft.com/office/drawing/2014/main" id="{DB285929-1018-4370-A170-074C414B2281}"/>
              </a:ext>
            </a:extLst>
          </p:cNvPr>
          <p:cNvSpPr>
            <a:spLocks noGrp="1"/>
          </p:cNvSpPr>
          <p:nvPr>
            <p:ph type="ftr" sz="quarter" idx="15"/>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6184536E-AD08-4371-85E9-A816C30B6AE7}"/>
              </a:ext>
            </a:extLst>
          </p:cNvPr>
          <p:cNvSpPr>
            <a:spLocks noGrp="1"/>
          </p:cNvSpPr>
          <p:nvPr>
            <p:ph type="sldNum" sz="quarter" idx="16"/>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tx1"/>
        </a:solidFill>
        <a:effectLst/>
      </p:bgPr>
    </p:bg>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anchor="b" anchorCtr="0">
            <a:normAutofit/>
          </a:bodyPr>
          <a:lstStyle>
            <a:lvl1pPr>
              <a:defRPr sz="4100" b="1" i="0" baseline="0">
                <a:solidFill>
                  <a:schemeClr val="tx1"/>
                </a:solidFill>
                <a:latin typeface="+mj-lt"/>
              </a:defRPr>
            </a:lvl1pPr>
          </a:lstStyle>
          <a:p>
            <a:r>
              <a:rPr lang="en-US"/>
              <a:t>Click to edit Master title style</a:t>
            </a:r>
            <a:endParaRPr lang="en-US" dirty="0"/>
          </a:p>
        </p:txBody>
      </p:sp>
      <p:cxnSp>
        <p:nvCxnSpPr>
          <p:cNvPr id="20" name="Straight Connector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oup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reeform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4" name="Freeform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5" name="Freeform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tx1"/>
        </a:solidFill>
        <a:effectLst/>
      </p:bgPr>
    </p:bg>
    <p:spTree>
      <p:nvGrpSpPr>
        <p:cNvPr id="1" name=""/>
        <p:cNvGrpSpPr/>
        <p:nvPr/>
      </p:nvGrpSpPr>
      <p:grpSpPr>
        <a:xfrm>
          <a:off x="0" y="0"/>
          <a:ext cx="0" cy="0"/>
          <a:chOff x="0" y="0"/>
          <a:chExt cx="0" cy="0"/>
        </a:xfrm>
      </p:grpSpPr>
      <p:sp>
        <p:nvSpPr>
          <p:cNvPr id="6" name="Chart Placeholder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a:lstStyle>
            <a:lvl1pPr>
              <a:defRPr>
                <a:solidFill>
                  <a:schemeClr val="tx1"/>
                </a:solidFill>
              </a:defRPr>
            </a:lvl1pPr>
          </a:lstStyle>
          <a:p>
            <a:r>
              <a:rPr lang="en-US"/>
              <a:t>Click icon to add chart</a:t>
            </a:r>
            <a:endParaRPr lang="en-US" dirty="0"/>
          </a:p>
        </p:txBody>
      </p:sp>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1578EA5-216B-41F7-80D1-9ED07FFDB66F}"/>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C772CC63-C628-4456-9B92-DA4E670BAC0D}"/>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a:lstStyle/>
          <a:p>
            <a:r>
              <a:rPr lang="en-US"/>
              <a:t>Click icon to add table</a:t>
            </a:r>
            <a:endParaRPr lang="en-US" dirty="0"/>
          </a:p>
        </p:txBody>
      </p:sp>
      <p:sp>
        <p:nvSpPr>
          <p:cNvPr id="4" name="Footer Placeholder 3">
            <a:extLst>
              <a:ext uri="{FF2B5EF4-FFF2-40B4-BE49-F238E27FC236}">
                <a16:creationId xmlns:a16="http://schemas.microsoft.com/office/drawing/2014/main" id="{DB42D896-6ACC-40D7-8D8B-F9AF3E7DE1A1}"/>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E69F7A1E-B7E2-4E9C-A66C-BCE08900C5F1}"/>
              </a:ext>
            </a:extLst>
          </p:cNvPr>
          <p:cNvSpPr>
            <a:spLocks noGrp="1"/>
          </p:cNvSpPr>
          <p:nvPr>
            <p:ph type="sldNum" sz="quarter" idx="13"/>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anchor="t" anchorCtr="0">
            <a:normAutofit/>
          </a:bodyPr>
          <a:lstStyle>
            <a:lvl1pPr>
              <a:lnSpc>
                <a:spcPct val="100000"/>
              </a:lnSpc>
              <a:defRPr sz="2800" b="0" i="0">
                <a:solidFill>
                  <a:schemeClr val="bg1"/>
                </a:solidFill>
                <a:latin typeface="+mn-lt"/>
              </a:defRPr>
            </a:lvl1pPr>
          </a:lstStyle>
          <a:p>
            <a:r>
              <a:rPr lang="en-US"/>
              <a:t>Click to edit Master title style</a:t>
            </a:r>
            <a:endParaRPr lang="en-US" dirty="0"/>
          </a:p>
        </p:txBody>
      </p:sp>
      <p:sp>
        <p:nvSpPr>
          <p:cNvPr id="10" name="TextBox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r>
              <a:rPr lang="en-US" sz="20000" b="1" dirty="0">
                <a:solidFill>
                  <a:schemeClr val="bg1"/>
                </a:solidFill>
              </a:rPr>
              <a:t>“</a:t>
            </a:r>
          </a:p>
        </p:txBody>
      </p:sp>
      <p:grpSp>
        <p:nvGrpSpPr>
          <p:cNvPr id="18" name="Group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AutoShape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23" name="Freeform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grpSp>
        <p:nvGrpSpPr>
          <p:cNvPr id="24" name="Group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reeform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6" name="Freeform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reeform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7" name="Freeform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6" name="Freeform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8" name="Picture Placeholder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a:lstStyle/>
          <a:p>
            <a:r>
              <a:rPr lang="en-US"/>
              <a:t>Click icon to add picture</a:t>
            </a:r>
            <a:endParaRPr lang="en-US" dirty="0"/>
          </a:p>
        </p:txBody>
      </p:sp>
      <p:sp>
        <p:nvSpPr>
          <p:cNvPr id="61" name="Title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cxnSp>
        <p:nvCxnSpPr>
          <p:cNvPr id="62" name="Straight Connector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Picture Placeholder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a:lstStyle/>
          <a:p>
            <a:r>
              <a:rPr lang="en-US"/>
              <a:t>Click icon to add picture</a:t>
            </a:r>
            <a:endParaRPr lang="en-US" dirty="0"/>
          </a:p>
        </p:txBody>
      </p:sp>
      <p:sp>
        <p:nvSpPr>
          <p:cNvPr id="72" name="Text Placeholder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3" name="Text Placeholder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4" name="Text Placeholder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5" name="Text Placeholder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6" name="Text Placeholder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7" name="Text Placeholder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78" name="Text Placeholder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79" name="Text Placeholder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grpSp>
        <p:nvGrpSpPr>
          <p:cNvPr id="23" name="Group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AutoShape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9" name="Freeform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0" name="Freeform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31" name="Freeform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32" name="Freeform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66" name="Picture Placeholder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a:lstStyle/>
          <a:p>
            <a:r>
              <a:rPr lang="en-US"/>
              <a:t>Click icon to add picture</a:t>
            </a:r>
            <a:endParaRPr lang="en-US" dirty="0"/>
          </a:p>
        </p:txBody>
      </p:sp>
      <p:sp>
        <p:nvSpPr>
          <p:cNvPr id="69" name="Picture Placeholder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a:lstStyle/>
          <a:p>
            <a:r>
              <a:rPr lang="en-US"/>
              <a:t>Click icon to add picture</a:t>
            </a:r>
            <a:endParaRPr lang="en-US" dirty="0"/>
          </a:p>
        </p:txBody>
      </p:sp>
      <p:sp>
        <p:nvSpPr>
          <p:cNvPr id="4" name="Footer Placeholder 3">
            <a:extLst>
              <a:ext uri="{FF2B5EF4-FFF2-40B4-BE49-F238E27FC236}">
                <a16:creationId xmlns:a16="http://schemas.microsoft.com/office/drawing/2014/main" id="{7DE0184F-2619-4333-B49F-C7ACE8B2C3A6}"/>
              </a:ext>
            </a:extLst>
          </p:cNvPr>
          <p:cNvSpPr>
            <a:spLocks noGrp="1"/>
          </p:cNvSpPr>
          <p:nvPr>
            <p:ph type="ftr" sz="quarter" idx="33"/>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705A1C65-B00C-4CA4-83B6-3DFA3DF96296}"/>
              </a:ext>
            </a:extLst>
          </p:cNvPr>
          <p:cNvSpPr>
            <a:spLocks noGrp="1"/>
          </p:cNvSpPr>
          <p:nvPr>
            <p:ph type="sldNum" sz="quarter" idx="34"/>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
    <p:bg>
      <p:bgPr>
        <a:solidFill>
          <a:schemeClr val="tx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anchor="b" anchorCtr="0">
            <a:normAutofit/>
          </a:bodyPr>
          <a:lstStyle>
            <a:lvl1pPr>
              <a:defRPr sz="4400" b="1" i="0">
                <a:solidFill>
                  <a:schemeClr val="bg1"/>
                </a:solidFill>
                <a:latin typeface="+mj-lt"/>
              </a:defRPr>
            </a:lvl1pPr>
          </a:lstStyle>
          <a:p>
            <a:r>
              <a:rPr lang="en-US"/>
              <a:t>Click to edit Master title style</a:t>
            </a:r>
            <a:endParaRPr lang="en-US" dirty="0"/>
          </a:p>
        </p:txBody>
      </p:sp>
      <p:sp>
        <p:nvSpPr>
          <p:cNvPr id="96" name="Text Placeholder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97" name="Text Placeholder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sp>
        <p:nvSpPr>
          <p:cNvPr id="102" name="Text Placeholder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3" name="Text Placeholder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6" name="Text Placeholder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7" name="Text Placeholder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a:spcBef>
                <a:spcPts val="400"/>
              </a:spcBef>
              <a:buNone/>
            </a:pPr>
            <a:r>
              <a:rPr lang="en-US"/>
              <a:t>Click to edit Master text styles</a:t>
            </a:r>
          </a:p>
        </p:txBody>
      </p:sp>
      <p:sp>
        <p:nvSpPr>
          <p:cNvPr id="108" name="Text Placeholder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a:r>
              <a:rPr lang="en-US"/>
              <a:t>Click to edit Master text styles</a:t>
            </a:r>
          </a:p>
        </p:txBody>
      </p:sp>
      <p:sp>
        <p:nvSpPr>
          <p:cNvPr id="109" name="Text Placeholder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a:r>
              <a:rPr lang="en-US"/>
              <a:t>Click to edit Master text styles</a:t>
            </a:r>
          </a:p>
        </p:txBody>
      </p:sp>
      <p:cxnSp>
        <p:nvCxnSpPr>
          <p:cNvPr id="8" name="Straight Connector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ooter Placeholder 3">
            <a:extLst>
              <a:ext uri="{FF2B5EF4-FFF2-40B4-BE49-F238E27FC236}">
                <a16:creationId xmlns:a16="http://schemas.microsoft.com/office/drawing/2014/main" id="{FF46DFD4-BF8C-4939-874D-85B7DF956768}"/>
              </a:ext>
            </a:extLst>
          </p:cNvPr>
          <p:cNvSpPr>
            <a:spLocks noGrp="1"/>
          </p:cNvSpPr>
          <p:nvPr>
            <p:ph type="ftr" sz="quarter" idx="37"/>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7373856F-38E9-4BBF-93D8-0F8AC2E0E6C7}"/>
              </a:ext>
            </a:extLst>
          </p:cNvPr>
          <p:cNvSpPr>
            <a:spLocks noGrp="1"/>
          </p:cNvSpPr>
          <p:nvPr>
            <p:ph type="sldNum" sz="quarter" idx="38"/>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1" name="Footer Placeholder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r>
              <a:rPr lang="en-US"/>
              <a:t>OneMain Consumer Loan Review</a:t>
            </a:r>
            <a:endParaRPr lang="en-US" b="0" dirty="0"/>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dt="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2.wdp"/><Relationship Id="rId2" Type="http://schemas.openxmlformats.org/officeDocument/2006/relationships/image" Target="../media/image20.jpe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jpe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a:lstStyle/>
          <a:p>
            <a:r>
              <a:rPr lang="en-US" dirty="0"/>
              <a:t>Consumer Loan Securitization Review</a:t>
            </a:r>
          </a:p>
        </p:txBody>
      </p:sp>
      <p:sp>
        <p:nvSpPr>
          <p:cNvPr id="3" name="Text Placeholder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491570" cy="953337"/>
          </a:xfrm>
        </p:spPr>
        <p:txBody>
          <a:bodyPr/>
          <a:lstStyle/>
          <a:p>
            <a:r>
              <a:rPr lang="en-US" dirty="0">
                <a:latin typeface="+mj-lt"/>
              </a:rPr>
              <a:t>OMFIT 2019-2</a:t>
            </a:r>
            <a:r>
              <a:rPr lang="en-US" dirty="0"/>
              <a:t> </a:t>
            </a:r>
          </a:p>
          <a:p>
            <a:r>
              <a:rPr lang="en-US" dirty="0"/>
              <a:t>Mathew Simons</a:t>
            </a:r>
          </a:p>
          <a:p>
            <a:r>
              <a:rPr lang="en-US" dirty="0"/>
              <a:t>November 2023</a:t>
            </a:r>
          </a:p>
          <a:p>
            <a:endParaRPr lang="en-US"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578DDC-CD42-6D5A-A74A-EE699CF29ABF}"/>
              </a:ext>
            </a:extLst>
          </p:cNvPr>
          <p:cNvSpPr>
            <a:spLocks noGrp="1"/>
          </p:cNvSpPr>
          <p:nvPr>
            <p:ph type="chart" sz="quarter" idx="10"/>
          </p:nvPr>
        </p:nvSpPr>
        <p:spPr>
          <a:xfrm>
            <a:off x="952500" y="1939108"/>
            <a:ext cx="3964405" cy="507313"/>
          </a:xfrm>
        </p:spPr>
        <p:txBody>
          <a:bodyPr/>
          <a:lstStyle/>
          <a:p>
            <a:pPr marL="0" indent="0">
              <a:buNone/>
            </a:pPr>
            <a:r>
              <a:rPr lang="en-US" dirty="0">
                <a:solidFill>
                  <a:schemeClr val="bg1"/>
                </a:solidFill>
              </a:rPr>
              <a:t>Toyota (prime auto loans)</a:t>
            </a:r>
          </a:p>
          <a:p>
            <a:pPr marL="0" indent="0">
              <a:buNone/>
            </a:pPr>
            <a:endParaRPr lang="en-US" dirty="0">
              <a:solidFill>
                <a:schemeClr val="bg1"/>
              </a:solidFill>
            </a:endParaRPr>
          </a:p>
        </p:txBody>
      </p:sp>
      <p:sp>
        <p:nvSpPr>
          <p:cNvPr id="3" name="Title 2">
            <a:extLst>
              <a:ext uri="{FF2B5EF4-FFF2-40B4-BE49-F238E27FC236}">
                <a16:creationId xmlns:a16="http://schemas.microsoft.com/office/drawing/2014/main" id="{2CFC905B-8145-6DF3-5F49-BFC73F0D5A31}"/>
              </a:ext>
            </a:extLst>
          </p:cNvPr>
          <p:cNvSpPr>
            <a:spLocks noGrp="1"/>
          </p:cNvSpPr>
          <p:nvPr>
            <p:ph type="title"/>
          </p:nvPr>
        </p:nvSpPr>
        <p:spPr/>
        <p:txBody>
          <a:bodyPr/>
          <a:lstStyle/>
          <a:p>
            <a:r>
              <a:rPr lang="en-US" dirty="0"/>
              <a:t>Risk vs Return</a:t>
            </a:r>
          </a:p>
        </p:txBody>
      </p:sp>
      <p:sp>
        <p:nvSpPr>
          <p:cNvPr id="4" name="Footer Placeholder 3">
            <a:extLst>
              <a:ext uri="{FF2B5EF4-FFF2-40B4-BE49-F238E27FC236}">
                <a16:creationId xmlns:a16="http://schemas.microsoft.com/office/drawing/2014/main" id="{345B17FD-05CB-046B-494F-11CAD1AE448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B5412D3D-06E5-A277-82C1-FAB08E8CC8D0}"/>
              </a:ext>
            </a:extLst>
          </p:cNvPr>
          <p:cNvSpPr>
            <a:spLocks noGrp="1"/>
          </p:cNvSpPr>
          <p:nvPr>
            <p:ph type="sldNum" sz="quarter" idx="13"/>
          </p:nvPr>
        </p:nvSpPr>
        <p:spPr/>
        <p:txBody>
          <a:bodyPr/>
          <a:lstStyle/>
          <a:p>
            <a:fld id="{294A09A9-5501-47C1-A89A-A340965A2BE2}" type="slidenum">
              <a:rPr lang="en-US" smtClean="0"/>
              <a:pPr/>
              <a:t>10</a:t>
            </a:fld>
            <a:endParaRPr lang="en-US" dirty="0">
              <a:latin typeface="+mn-lt"/>
            </a:endParaRPr>
          </a:p>
        </p:txBody>
      </p:sp>
      <p:grpSp>
        <p:nvGrpSpPr>
          <p:cNvPr id="10" name="Group 9">
            <a:extLst>
              <a:ext uri="{FF2B5EF4-FFF2-40B4-BE49-F238E27FC236}">
                <a16:creationId xmlns:a16="http://schemas.microsoft.com/office/drawing/2014/main" id="{AA6BD7D1-7360-DC17-9511-B0ED21E919DA}"/>
              </a:ext>
            </a:extLst>
          </p:cNvPr>
          <p:cNvGrpSpPr/>
          <p:nvPr/>
        </p:nvGrpSpPr>
        <p:grpSpPr>
          <a:xfrm>
            <a:off x="357304" y="2681701"/>
            <a:ext cx="5016437" cy="2339543"/>
            <a:chOff x="886690" y="2681701"/>
            <a:chExt cx="5016437" cy="2339543"/>
          </a:xfrm>
        </p:grpSpPr>
        <p:pic>
          <p:nvPicPr>
            <p:cNvPr id="7" name="Picture 6">
              <a:extLst>
                <a:ext uri="{FF2B5EF4-FFF2-40B4-BE49-F238E27FC236}">
                  <a16:creationId xmlns:a16="http://schemas.microsoft.com/office/drawing/2014/main" id="{DE69421A-6501-8A1B-4732-58A4AC59E91B}"/>
                </a:ext>
              </a:extLst>
            </p:cNvPr>
            <p:cNvPicPr>
              <a:picLocks noChangeAspect="1"/>
            </p:cNvPicPr>
            <p:nvPr/>
          </p:nvPicPr>
          <p:blipFill>
            <a:blip r:embed="rId2"/>
            <a:stretch>
              <a:fillRect/>
            </a:stretch>
          </p:blipFill>
          <p:spPr>
            <a:xfrm>
              <a:off x="886690" y="2681701"/>
              <a:ext cx="2598645" cy="2339543"/>
            </a:xfrm>
            <a:prstGeom prst="rect">
              <a:avLst/>
            </a:prstGeom>
          </p:spPr>
        </p:pic>
        <p:pic>
          <p:nvPicPr>
            <p:cNvPr id="9" name="Picture 8">
              <a:extLst>
                <a:ext uri="{FF2B5EF4-FFF2-40B4-BE49-F238E27FC236}">
                  <a16:creationId xmlns:a16="http://schemas.microsoft.com/office/drawing/2014/main" id="{FD63A5DD-A825-58BD-E7BA-26D26F212BDC}"/>
                </a:ext>
              </a:extLst>
            </p:cNvPr>
            <p:cNvPicPr>
              <a:picLocks noChangeAspect="1"/>
            </p:cNvPicPr>
            <p:nvPr/>
          </p:nvPicPr>
          <p:blipFill>
            <a:blip r:embed="rId3"/>
            <a:stretch>
              <a:fillRect/>
            </a:stretch>
          </p:blipFill>
          <p:spPr>
            <a:xfrm>
              <a:off x="3494998" y="2705764"/>
              <a:ext cx="2408129" cy="2270957"/>
            </a:xfrm>
            <a:prstGeom prst="rect">
              <a:avLst/>
            </a:prstGeom>
          </p:spPr>
        </p:pic>
      </p:grpSp>
      <p:grpSp>
        <p:nvGrpSpPr>
          <p:cNvPr id="17" name="Group 16">
            <a:extLst>
              <a:ext uri="{FF2B5EF4-FFF2-40B4-BE49-F238E27FC236}">
                <a16:creationId xmlns:a16="http://schemas.microsoft.com/office/drawing/2014/main" id="{8B8CAEE4-9C24-07A7-EC00-DB0518FA7F67}"/>
              </a:ext>
            </a:extLst>
          </p:cNvPr>
          <p:cNvGrpSpPr/>
          <p:nvPr/>
        </p:nvGrpSpPr>
        <p:grpSpPr>
          <a:xfrm>
            <a:off x="6448555" y="2697743"/>
            <a:ext cx="5113463" cy="2637149"/>
            <a:chOff x="6079589" y="2705764"/>
            <a:chExt cx="5113463" cy="2637149"/>
          </a:xfrm>
        </p:grpSpPr>
        <p:pic>
          <p:nvPicPr>
            <p:cNvPr id="12" name="Picture 11">
              <a:extLst>
                <a:ext uri="{FF2B5EF4-FFF2-40B4-BE49-F238E27FC236}">
                  <a16:creationId xmlns:a16="http://schemas.microsoft.com/office/drawing/2014/main" id="{6FA03A47-8E37-E966-E6A3-06225051318D}"/>
                </a:ext>
              </a:extLst>
            </p:cNvPr>
            <p:cNvPicPr>
              <a:picLocks noChangeAspect="1"/>
            </p:cNvPicPr>
            <p:nvPr/>
          </p:nvPicPr>
          <p:blipFill>
            <a:blip r:embed="rId4"/>
            <a:stretch>
              <a:fillRect/>
            </a:stretch>
          </p:blipFill>
          <p:spPr>
            <a:xfrm>
              <a:off x="6079589" y="2705764"/>
              <a:ext cx="2507197" cy="2621507"/>
            </a:xfrm>
            <a:prstGeom prst="rect">
              <a:avLst/>
            </a:prstGeom>
          </p:spPr>
        </p:pic>
        <p:pic>
          <p:nvPicPr>
            <p:cNvPr id="16" name="Picture 15">
              <a:extLst>
                <a:ext uri="{FF2B5EF4-FFF2-40B4-BE49-F238E27FC236}">
                  <a16:creationId xmlns:a16="http://schemas.microsoft.com/office/drawing/2014/main" id="{33DB5C2F-0C5C-8D3C-776A-10F04A3104B3}"/>
                </a:ext>
              </a:extLst>
            </p:cNvPr>
            <p:cNvPicPr>
              <a:picLocks noChangeAspect="1"/>
            </p:cNvPicPr>
            <p:nvPr/>
          </p:nvPicPr>
          <p:blipFill>
            <a:blip r:embed="rId5"/>
            <a:stretch>
              <a:fillRect/>
            </a:stretch>
          </p:blipFill>
          <p:spPr>
            <a:xfrm>
              <a:off x="8586786" y="2713785"/>
              <a:ext cx="2606266" cy="2629128"/>
            </a:xfrm>
            <a:prstGeom prst="rect">
              <a:avLst/>
            </a:prstGeom>
          </p:spPr>
        </p:pic>
      </p:grpSp>
      <p:sp>
        <p:nvSpPr>
          <p:cNvPr id="18" name="Chart Placeholder 1">
            <a:extLst>
              <a:ext uri="{FF2B5EF4-FFF2-40B4-BE49-F238E27FC236}">
                <a16:creationId xmlns:a16="http://schemas.microsoft.com/office/drawing/2014/main" id="{2E82B78C-7936-938B-3C10-7511E593FD96}"/>
              </a:ext>
            </a:extLst>
          </p:cNvPr>
          <p:cNvSpPr txBox="1">
            <a:spLocks/>
          </p:cNvSpPr>
          <p:nvPr/>
        </p:nvSpPr>
        <p:spPr>
          <a:xfrm>
            <a:off x="6973549" y="1932763"/>
            <a:ext cx="3964405" cy="5073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Exeter (non-prime auto loans)</a:t>
            </a:r>
          </a:p>
          <a:p>
            <a:pPr marL="0" indent="0">
              <a:buFont typeface="Arial" panose="020B0604020202020204" pitchFamily="34" charset="0"/>
              <a:buNone/>
            </a:pPr>
            <a:endParaRPr lang="en-US" dirty="0">
              <a:solidFill>
                <a:schemeClr val="bg1"/>
              </a:solidFill>
            </a:endParaRPr>
          </a:p>
        </p:txBody>
      </p:sp>
      <p:sp>
        <p:nvSpPr>
          <p:cNvPr id="19" name="TextBox 18">
            <a:extLst>
              <a:ext uri="{FF2B5EF4-FFF2-40B4-BE49-F238E27FC236}">
                <a16:creationId xmlns:a16="http://schemas.microsoft.com/office/drawing/2014/main" id="{5026AF13-2E88-635A-4CF9-A9F34AB2DD50}"/>
              </a:ext>
            </a:extLst>
          </p:cNvPr>
          <p:cNvSpPr txBox="1"/>
          <p:nvPr/>
        </p:nvSpPr>
        <p:spPr>
          <a:xfrm>
            <a:off x="964023" y="5635860"/>
            <a:ext cx="4483769" cy="369332"/>
          </a:xfrm>
          <a:prstGeom prst="rect">
            <a:avLst/>
          </a:prstGeom>
          <a:noFill/>
        </p:spPr>
        <p:txBody>
          <a:bodyPr wrap="square" rtlCol="0">
            <a:spAutoFit/>
          </a:bodyPr>
          <a:lstStyle/>
          <a:p>
            <a:r>
              <a:rPr lang="en-US" dirty="0">
                <a:solidFill>
                  <a:schemeClr val="bg1"/>
                </a:solidFill>
              </a:rPr>
              <a:t>Source: </a:t>
            </a:r>
            <a:r>
              <a:rPr lang="en-US" dirty="0" err="1">
                <a:solidFill>
                  <a:schemeClr val="bg1"/>
                </a:solidFill>
              </a:rPr>
              <a:t>Finsight</a:t>
            </a:r>
            <a:endParaRPr lang="en-US" dirty="0">
              <a:solidFill>
                <a:schemeClr val="bg1"/>
              </a:solidFill>
            </a:endParaRPr>
          </a:p>
        </p:txBody>
      </p:sp>
      <p:pic>
        <p:nvPicPr>
          <p:cNvPr id="6" name="Picture 5">
            <a:extLst>
              <a:ext uri="{FF2B5EF4-FFF2-40B4-BE49-F238E27FC236}">
                <a16:creationId xmlns:a16="http://schemas.microsoft.com/office/drawing/2014/main" id="{F42D8320-5B6C-C94C-92D9-2A974A2113F0}"/>
              </a:ext>
            </a:extLst>
          </p:cNvPr>
          <p:cNvPicPr>
            <a:picLocks noChangeAspect="1"/>
          </p:cNvPicPr>
          <p:nvPr/>
        </p:nvPicPr>
        <p:blipFill>
          <a:blip r:embed="rId6"/>
          <a:stretch>
            <a:fillRect/>
          </a:stretch>
        </p:blipFill>
        <p:spPr>
          <a:xfrm>
            <a:off x="10030566" y="2657638"/>
            <a:ext cx="1501270" cy="2766300"/>
          </a:xfrm>
          <a:prstGeom prst="rect">
            <a:avLst/>
          </a:prstGeom>
        </p:spPr>
      </p:pic>
      <p:pic>
        <p:nvPicPr>
          <p:cNvPr id="8" name="Picture 7">
            <a:extLst>
              <a:ext uri="{FF2B5EF4-FFF2-40B4-BE49-F238E27FC236}">
                <a16:creationId xmlns:a16="http://schemas.microsoft.com/office/drawing/2014/main" id="{6A77DA89-383F-639E-FFD0-26A9D6473A3A}"/>
              </a:ext>
            </a:extLst>
          </p:cNvPr>
          <p:cNvPicPr>
            <a:picLocks noChangeAspect="1"/>
          </p:cNvPicPr>
          <p:nvPr/>
        </p:nvPicPr>
        <p:blipFill>
          <a:blip r:embed="rId7"/>
          <a:stretch>
            <a:fillRect/>
          </a:stretch>
        </p:blipFill>
        <p:spPr>
          <a:xfrm>
            <a:off x="3977274" y="2713785"/>
            <a:ext cx="1447925" cy="2354784"/>
          </a:xfrm>
          <a:prstGeom prst="rect">
            <a:avLst/>
          </a:prstGeom>
        </p:spPr>
      </p:pic>
    </p:spTree>
    <p:extLst>
      <p:ext uri="{BB962C8B-B14F-4D97-AF65-F5344CB8AC3E}">
        <p14:creationId xmlns:p14="http://schemas.microsoft.com/office/powerpoint/2010/main" val="3998569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normAutofit fontScale="90000"/>
          </a:bodyPr>
          <a:lstStyle/>
          <a:p>
            <a:r>
              <a:rPr lang="en-US" dirty="0" err="1"/>
              <a:t>OneMain</a:t>
            </a:r>
            <a:r>
              <a:rPr lang="en-US" dirty="0"/>
              <a:t> Consumer ABS Overview</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2334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88015C28-1B07-716D-D8E5-FE38E19E03E0}"/>
              </a:ext>
            </a:extLst>
          </p:cNvPr>
          <p:cNvSpPr>
            <a:spLocks noGrp="1"/>
          </p:cNvSpPr>
          <p:nvPr>
            <p:ph type="chart" sz="quarter" idx="10"/>
          </p:nvPr>
        </p:nvSpPr>
        <p:spPr/>
        <p:txBody>
          <a:bodyPr/>
          <a:lstStyle/>
          <a:p>
            <a:r>
              <a:rPr lang="en-US" dirty="0">
                <a:solidFill>
                  <a:schemeClr val="bg1"/>
                </a:solidFill>
              </a:rPr>
              <a:t>Online lending platform</a:t>
            </a:r>
          </a:p>
          <a:p>
            <a:r>
              <a:rPr lang="en-US" dirty="0">
                <a:solidFill>
                  <a:schemeClr val="bg1"/>
                </a:solidFill>
              </a:rPr>
              <a:t>Focuses on non-prime borrowers that would not be able to get a loan from a traditional bank</a:t>
            </a:r>
          </a:p>
          <a:p>
            <a:r>
              <a:rPr lang="en-US" dirty="0">
                <a:solidFill>
                  <a:schemeClr val="bg1"/>
                </a:solidFill>
              </a:rPr>
              <a:t>Offers various products (auto loans, personal loans, credit cards)</a:t>
            </a:r>
          </a:p>
          <a:p>
            <a:r>
              <a:rPr lang="en-US" dirty="0">
                <a:solidFill>
                  <a:schemeClr val="bg1"/>
                </a:solidFill>
              </a:rPr>
              <a:t>Average APR on loans originated in 2022 -&gt; 26%</a:t>
            </a:r>
          </a:p>
          <a:p>
            <a:r>
              <a:rPr lang="en-US" dirty="0">
                <a:solidFill>
                  <a:schemeClr val="bg1"/>
                </a:solidFill>
              </a:rPr>
              <a:t>Across consumer and auto, </a:t>
            </a:r>
            <a:r>
              <a:rPr lang="en-US" dirty="0" err="1">
                <a:solidFill>
                  <a:schemeClr val="bg1"/>
                </a:solidFill>
              </a:rPr>
              <a:t>OneMain</a:t>
            </a:r>
            <a:r>
              <a:rPr lang="en-US" dirty="0">
                <a:solidFill>
                  <a:schemeClr val="bg1"/>
                </a:solidFill>
              </a:rPr>
              <a:t> has securitized ~ $3.5 billion TTM</a:t>
            </a:r>
          </a:p>
          <a:p>
            <a:pPr lvl="1"/>
            <a:r>
              <a:rPr lang="en-US" dirty="0"/>
              <a:t>~ $3 billion in consumer</a:t>
            </a:r>
            <a:endParaRPr lang="en-US" dirty="0">
              <a:solidFill>
                <a:schemeClr val="bg1"/>
              </a:solidFill>
            </a:endParaRPr>
          </a:p>
        </p:txBody>
      </p:sp>
      <p:sp>
        <p:nvSpPr>
          <p:cNvPr id="3" name="Title 2">
            <a:extLst>
              <a:ext uri="{FF2B5EF4-FFF2-40B4-BE49-F238E27FC236}">
                <a16:creationId xmlns:a16="http://schemas.microsoft.com/office/drawing/2014/main" id="{7240007A-0010-F7C6-9F32-73DCC662536B}"/>
              </a:ext>
            </a:extLst>
          </p:cNvPr>
          <p:cNvSpPr>
            <a:spLocks noGrp="1"/>
          </p:cNvSpPr>
          <p:nvPr>
            <p:ph type="title"/>
          </p:nvPr>
        </p:nvSpPr>
        <p:spPr/>
        <p:txBody>
          <a:bodyPr/>
          <a:lstStyle/>
          <a:p>
            <a:r>
              <a:rPr lang="en-US" dirty="0" err="1"/>
              <a:t>OneMain</a:t>
            </a:r>
            <a:endParaRPr lang="en-US" dirty="0"/>
          </a:p>
        </p:txBody>
      </p:sp>
      <p:sp>
        <p:nvSpPr>
          <p:cNvPr id="4" name="Footer Placeholder 3">
            <a:extLst>
              <a:ext uri="{FF2B5EF4-FFF2-40B4-BE49-F238E27FC236}">
                <a16:creationId xmlns:a16="http://schemas.microsoft.com/office/drawing/2014/main" id="{337C55C5-9C7B-6DA2-B103-570774505A1A}"/>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960506D4-11DC-ED00-1F4D-81EC4AD4F32C}"/>
              </a:ext>
            </a:extLst>
          </p:cNvPr>
          <p:cNvSpPr>
            <a:spLocks noGrp="1"/>
          </p:cNvSpPr>
          <p:nvPr>
            <p:ph type="sldNum" sz="quarter" idx="13"/>
          </p:nvPr>
        </p:nvSpPr>
        <p:spPr/>
        <p:txBody>
          <a:bodyPr/>
          <a:lstStyle/>
          <a:p>
            <a:fld id="{294A09A9-5501-47C1-A89A-A340965A2BE2}" type="slidenum">
              <a:rPr lang="en-US" smtClean="0"/>
              <a:pPr/>
              <a:t>12</a:t>
            </a:fld>
            <a:endParaRPr lang="en-US" dirty="0">
              <a:latin typeface="+mn-lt"/>
            </a:endParaRPr>
          </a:p>
        </p:txBody>
      </p:sp>
    </p:spTree>
    <p:extLst>
      <p:ext uri="{BB962C8B-B14F-4D97-AF65-F5344CB8AC3E}">
        <p14:creationId xmlns:p14="http://schemas.microsoft.com/office/powerpoint/2010/main" val="407369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56172-172D-BEAD-7944-617C3F01C542}"/>
              </a:ext>
            </a:extLst>
          </p:cNvPr>
          <p:cNvSpPr>
            <a:spLocks noGrp="1"/>
          </p:cNvSpPr>
          <p:nvPr>
            <p:ph type="title"/>
          </p:nvPr>
        </p:nvSpPr>
        <p:spPr/>
        <p:txBody>
          <a:bodyPr/>
          <a:lstStyle/>
          <a:p>
            <a:r>
              <a:rPr lang="en-US" dirty="0"/>
              <a:t>Balance History</a:t>
            </a:r>
          </a:p>
        </p:txBody>
      </p:sp>
      <p:sp>
        <p:nvSpPr>
          <p:cNvPr id="4" name="Footer Placeholder 3">
            <a:extLst>
              <a:ext uri="{FF2B5EF4-FFF2-40B4-BE49-F238E27FC236}">
                <a16:creationId xmlns:a16="http://schemas.microsoft.com/office/drawing/2014/main" id="{83CB505F-F116-16AA-CDBF-23B6A8DCC1F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A61AD7D3-AB96-5CED-651F-3CBD30C1E975}"/>
              </a:ext>
            </a:extLst>
          </p:cNvPr>
          <p:cNvSpPr>
            <a:spLocks noGrp="1"/>
          </p:cNvSpPr>
          <p:nvPr>
            <p:ph type="sldNum" sz="quarter" idx="13"/>
          </p:nvPr>
        </p:nvSpPr>
        <p:spPr/>
        <p:txBody>
          <a:bodyPr/>
          <a:lstStyle/>
          <a:p>
            <a:fld id="{294A09A9-5501-47C1-A89A-A340965A2BE2}" type="slidenum">
              <a:rPr lang="en-US" smtClean="0"/>
              <a:pPr/>
              <a:t>13</a:t>
            </a:fld>
            <a:endParaRPr lang="en-US" dirty="0">
              <a:latin typeface="+mn-lt"/>
            </a:endParaRPr>
          </a:p>
        </p:txBody>
      </p:sp>
      <p:pic>
        <p:nvPicPr>
          <p:cNvPr id="8" name="Picture 7">
            <a:extLst>
              <a:ext uri="{FF2B5EF4-FFF2-40B4-BE49-F238E27FC236}">
                <a16:creationId xmlns:a16="http://schemas.microsoft.com/office/drawing/2014/main" id="{ACADDDD6-53A2-B260-1A55-6D8F12E9276F}"/>
              </a:ext>
            </a:extLst>
          </p:cNvPr>
          <p:cNvPicPr>
            <a:picLocks noChangeAspect="1"/>
          </p:cNvPicPr>
          <p:nvPr/>
        </p:nvPicPr>
        <p:blipFill>
          <a:blip r:embed="rId2"/>
          <a:stretch>
            <a:fillRect/>
          </a:stretch>
        </p:blipFill>
        <p:spPr>
          <a:xfrm>
            <a:off x="5237922" y="512458"/>
            <a:ext cx="6895984" cy="5854099"/>
          </a:xfrm>
          <a:prstGeom prst="rect">
            <a:avLst/>
          </a:prstGeom>
        </p:spPr>
      </p:pic>
      <p:pic>
        <p:nvPicPr>
          <p:cNvPr id="12" name="Picture 11">
            <a:extLst>
              <a:ext uri="{FF2B5EF4-FFF2-40B4-BE49-F238E27FC236}">
                <a16:creationId xmlns:a16="http://schemas.microsoft.com/office/drawing/2014/main" id="{1F11B08B-8EC9-39F0-2C90-7F7145802B07}"/>
              </a:ext>
            </a:extLst>
          </p:cNvPr>
          <p:cNvPicPr>
            <a:picLocks noChangeAspect="1"/>
          </p:cNvPicPr>
          <p:nvPr/>
        </p:nvPicPr>
        <p:blipFill>
          <a:blip r:embed="rId3"/>
          <a:stretch>
            <a:fillRect/>
          </a:stretch>
        </p:blipFill>
        <p:spPr>
          <a:xfrm>
            <a:off x="695445" y="2824125"/>
            <a:ext cx="2949196" cy="1806097"/>
          </a:xfrm>
          <a:prstGeom prst="rect">
            <a:avLst/>
          </a:prstGeom>
          <a:ln>
            <a:solidFill>
              <a:schemeClr val="bg1"/>
            </a:solidFill>
          </a:ln>
        </p:spPr>
      </p:pic>
      <p:sp>
        <p:nvSpPr>
          <p:cNvPr id="13" name="Rectangle 12">
            <a:extLst>
              <a:ext uri="{FF2B5EF4-FFF2-40B4-BE49-F238E27FC236}">
                <a16:creationId xmlns:a16="http://schemas.microsoft.com/office/drawing/2014/main" id="{ED0B58C1-DB2F-8635-DFBC-BF8081B88E7D}"/>
              </a:ext>
            </a:extLst>
          </p:cNvPr>
          <p:cNvSpPr/>
          <p:nvPr/>
        </p:nvSpPr>
        <p:spPr>
          <a:xfrm>
            <a:off x="5237922" y="5751095"/>
            <a:ext cx="1427573" cy="61086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5" name="Straight Connector 14">
            <a:extLst>
              <a:ext uri="{FF2B5EF4-FFF2-40B4-BE49-F238E27FC236}">
                <a16:creationId xmlns:a16="http://schemas.microsoft.com/office/drawing/2014/main" id="{6BB43993-E08C-0EB6-47A6-F87DE49E53C8}"/>
              </a:ext>
            </a:extLst>
          </p:cNvPr>
          <p:cNvCxnSpPr>
            <a:cxnSpLocks/>
          </p:cNvCxnSpPr>
          <p:nvPr/>
        </p:nvCxnSpPr>
        <p:spPr>
          <a:xfrm>
            <a:off x="3644641" y="2824125"/>
            <a:ext cx="1593281" cy="2926970"/>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988C8D2-AC5E-0357-C7C2-B03208643312}"/>
              </a:ext>
            </a:extLst>
          </p:cNvPr>
          <p:cNvCxnSpPr>
            <a:cxnSpLocks/>
          </p:cNvCxnSpPr>
          <p:nvPr/>
        </p:nvCxnSpPr>
        <p:spPr>
          <a:xfrm>
            <a:off x="3644641" y="4630222"/>
            <a:ext cx="1593281" cy="173173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8653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A9153B-57C2-7AE5-4A22-3B89DF4E0BE1}"/>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43F56172-172D-BEAD-7944-617C3F01C542}"/>
              </a:ext>
            </a:extLst>
          </p:cNvPr>
          <p:cNvSpPr>
            <a:spLocks noGrp="1"/>
          </p:cNvSpPr>
          <p:nvPr>
            <p:ph type="title"/>
          </p:nvPr>
        </p:nvSpPr>
        <p:spPr/>
        <p:txBody>
          <a:bodyPr/>
          <a:lstStyle/>
          <a:p>
            <a:r>
              <a:rPr lang="en-US" dirty="0"/>
              <a:t>Balance History</a:t>
            </a:r>
          </a:p>
        </p:txBody>
      </p:sp>
      <p:sp>
        <p:nvSpPr>
          <p:cNvPr id="4" name="Footer Placeholder 3">
            <a:extLst>
              <a:ext uri="{FF2B5EF4-FFF2-40B4-BE49-F238E27FC236}">
                <a16:creationId xmlns:a16="http://schemas.microsoft.com/office/drawing/2014/main" id="{83CB505F-F116-16AA-CDBF-23B6A8DCC1F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A61AD7D3-AB96-5CED-651F-3CBD30C1E975}"/>
              </a:ext>
            </a:extLst>
          </p:cNvPr>
          <p:cNvSpPr>
            <a:spLocks noGrp="1"/>
          </p:cNvSpPr>
          <p:nvPr>
            <p:ph type="sldNum" sz="quarter" idx="13"/>
          </p:nvPr>
        </p:nvSpPr>
        <p:spPr/>
        <p:txBody>
          <a:bodyPr/>
          <a:lstStyle/>
          <a:p>
            <a:fld id="{294A09A9-5501-47C1-A89A-A340965A2BE2}" type="slidenum">
              <a:rPr lang="en-US" smtClean="0"/>
              <a:pPr/>
              <a:t>14</a:t>
            </a:fld>
            <a:endParaRPr lang="en-US" dirty="0">
              <a:latin typeface="+mn-lt"/>
            </a:endParaRPr>
          </a:p>
        </p:txBody>
      </p:sp>
      <p:pic>
        <p:nvPicPr>
          <p:cNvPr id="7" name="Picture 6">
            <a:extLst>
              <a:ext uri="{FF2B5EF4-FFF2-40B4-BE49-F238E27FC236}">
                <a16:creationId xmlns:a16="http://schemas.microsoft.com/office/drawing/2014/main" id="{FD98F69C-FE10-34F3-AD50-C657AA908099}"/>
              </a:ext>
            </a:extLst>
          </p:cNvPr>
          <p:cNvPicPr>
            <a:picLocks noChangeAspect="1"/>
          </p:cNvPicPr>
          <p:nvPr/>
        </p:nvPicPr>
        <p:blipFill>
          <a:blip r:embed="rId2"/>
          <a:stretch>
            <a:fillRect/>
          </a:stretch>
        </p:blipFill>
        <p:spPr>
          <a:xfrm>
            <a:off x="564452" y="1695621"/>
            <a:ext cx="11063095" cy="4636599"/>
          </a:xfrm>
          <a:prstGeom prst="rect">
            <a:avLst/>
          </a:prstGeom>
        </p:spPr>
      </p:pic>
    </p:spTree>
    <p:extLst>
      <p:ext uri="{BB962C8B-B14F-4D97-AF65-F5344CB8AC3E}">
        <p14:creationId xmlns:p14="http://schemas.microsoft.com/office/powerpoint/2010/main" val="1305009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5313F019-D045-BFF5-F2AC-00535F215667}"/>
              </a:ext>
            </a:extLst>
          </p:cNvPr>
          <p:cNvSpPr>
            <a:spLocks noGrp="1"/>
          </p:cNvSpPr>
          <p:nvPr>
            <p:ph type="chart" sz="quarter" idx="10"/>
          </p:nvPr>
        </p:nvSpPr>
        <p:spPr>
          <a:xfrm>
            <a:off x="964023" y="5929820"/>
            <a:ext cx="10352810" cy="397325"/>
          </a:xfrm>
        </p:spPr>
        <p:txBody>
          <a:bodyPr>
            <a:normAutofit/>
          </a:bodyPr>
          <a:lstStyle/>
          <a:p>
            <a:pPr marL="0" indent="0">
              <a:buNone/>
            </a:pPr>
            <a:r>
              <a:rPr lang="en-US" sz="1400" dirty="0">
                <a:solidFill>
                  <a:schemeClr val="bg1"/>
                </a:solidFill>
              </a:rPr>
              <a:t>Source: </a:t>
            </a:r>
            <a:r>
              <a:rPr lang="en-US" sz="1400" dirty="0" err="1">
                <a:solidFill>
                  <a:schemeClr val="bg1"/>
                </a:solidFill>
              </a:rPr>
              <a:t>OneMain</a:t>
            </a:r>
            <a:r>
              <a:rPr lang="en-US" sz="1400" dirty="0">
                <a:solidFill>
                  <a:schemeClr val="bg1"/>
                </a:solidFill>
              </a:rPr>
              <a:t> monthly performance report</a:t>
            </a:r>
          </a:p>
        </p:txBody>
      </p:sp>
      <p:sp>
        <p:nvSpPr>
          <p:cNvPr id="3" name="Title 2">
            <a:extLst>
              <a:ext uri="{FF2B5EF4-FFF2-40B4-BE49-F238E27FC236}">
                <a16:creationId xmlns:a16="http://schemas.microsoft.com/office/drawing/2014/main" id="{650E4AAA-1D37-1A1C-4CDA-BA2DFD2C6FD3}"/>
              </a:ext>
            </a:extLst>
          </p:cNvPr>
          <p:cNvSpPr>
            <a:spLocks noGrp="1"/>
          </p:cNvSpPr>
          <p:nvPr>
            <p:ph type="title"/>
          </p:nvPr>
        </p:nvSpPr>
        <p:spPr/>
        <p:txBody>
          <a:bodyPr/>
          <a:lstStyle/>
          <a:p>
            <a:r>
              <a:rPr lang="en-US" dirty="0"/>
              <a:t>Delinquency</a:t>
            </a:r>
          </a:p>
        </p:txBody>
      </p:sp>
      <p:sp>
        <p:nvSpPr>
          <p:cNvPr id="4" name="Footer Placeholder 3">
            <a:extLst>
              <a:ext uri="{FF2B5EF4-FFF2-40B4-BE49-F238E27FC236}">
                <a16:creationId xmlns:a16="http://schemas.microsoft.com/office/drawing/2014/main" id="{B32F79B2-2B89-B81E-C7BE-C1CC71218772}"/>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A52DED73-D12F-BF4F-6F3D-FEE5E53C97B4}"/>
              </a:ext>
            </a:extLst>
          </p:cNvPr>
          <p:cNvSpPr>
            <a:spLocks noGrp="1"/>
          </p:cNvSpPr>
          <p:nvPr>
            <p:ph type="sldNum" sz="quarter" idx="13"/>
          </p:nvPr>
        </p:nvSpPr>
        <p:spPr/>
        <p:txBody>
          <a:bodyPr/>
          <a:lstStyle/>
          <a:p>
            <a:fld id="{294A09A9-5501-47C1-A89A-A340965A2BE2}" type="slidenum">
              <a:rPr lang="en-US" smtClean="0"/>
              <a:pPr/>
              <a:t>15</a:t>
            </a:fld>
            <a:endParaRPr lang="en-US" dirty="0">
              <a:latin typeface="+mn-lt"/>
            </a:endParaRPr>
          </a:p>
        </p:txBody>
      </p:sp>
      <p:pic>
        <p:nvPicPr>
          <p:cNvPr id="7" name="Picture 6">
            <a:extLst>
              <a:ext uri="{FF2B5EF4-FFF2-40B4-BE49-F238E27FC236}">
                <a16:creationId xmlns:a16="http://schemas.microsoft.com/office/drawing/2014/main" id="{294C0F6D-12C3-F937-5538-5E1651386D57}"/>
              </a:ext>
            </a:extLst>
          </p:cNvPr>
          <p:cNvPicPr>
            <a:picLocks noChangeAspect="1"/>
          </p:cNvPicPr>
          <p:nvPr/>
        </p:nvPicPr>
        <p:blipFill rotWithShape="1">
          <a:blip r:embed="rId2"/>
          <a:srcRect r="20669"/>
          <a:stretch/>
        </p:blipFill>
        <p:spPr>
          <a:xfrm>
            <a:off x="77959" y="1575538"/>
            <a:ext cx="3836316" cy="4268671"/>
          </a:xfrm>
          <a:prstGeom prst="rect">
            <a:avLst/>
          </a:prstGeom>
        </p:spPr>
      </p:pic>
      <p:pic>
        <p:nvPicPr>
          <p:cNvPr id="11" name="Picture 10">
            <a:extLst>
              <a:ext uri="{FF2B5EF4-FFF2-40B4-BE49-F238E27FC236}">
                <a16:creationId xmlns:a16="http://schemas.microsoft.com/office/drawing/2014/main" id="{EC7EB397-291F-D64E-7EA0-E6107A46AEF2}"/>
              </a:ext>
            </a:extLst>
          </p:cNvPr>
          <p:cNvPicPr>
            <a:picLocks noChangeAspect="1"/>
          </p:cNvPicPr>
          <p:nvPr/>
        </p:nvPicPr>
        <p:blipFill>
          <a:blip r:embed="rId3"/>
          <a:stretch>
            <a:fillRect/>
          </a:stretch>
        </p:blipFill>
        <p:spPr>
          <a:xfrm>
            <a:off x="4136949" y="1606020"/>
            <a:ext cx="3836316" cy="4238189"/>
          </a:xfrm>
          <a:prstGeom prst="rect">
            <a:avLst/>
          </a:prstGeom>
        </p:spPr>
      </p:pic>
      <p:pic>
        <p:nvPicPr>
          <p:cNvPr id="13" name="Picture 12">
            <a:extLst>
              <a:ext uri="{FF2B5EF4-FFF2-40B4-BE49-F238E27FC236}">
                <a16:creationId xmlns:a16="http://schemas.microsoft.com/office/drawing/2014/main" id="{D68120A2-6578-CC9D-7B38-526D5A6F5BD0}"/>
              </a:ext>
            </a:extLst>
          </p:cNvPr>
          <p:cNvPicPr>
            <a:picLocks noChangeAspect="1"/>
          </p:cNvPicPr>
          <p:nvPr/>
        </p:nvPicPr>
        <p:blipFill>
          <a:blip r:embed="rId4"/>
          <a:stretch>
            <a:fillRect/>
          </a:stretch>
        </p:blipFill>
        <p:spPr>
          <a:xfrm>
            <a:off x="8250598" y="1600946"/>
            <a:ext cx="3836316" cy="4238189"/>
          </a:xfrm>
          <a:prstGeom prst="rect">
            <a:avLst/>
          </a:prstGeom>
        </p:spPr>
      </p:pic>
    </p:spTree>
    <p:extLst>
      <p:ext uri="{BB962C8B-B14F-4D97-AF65-F5344CB8AC3E}">
        <p14:creationId xmlns:p14="http://schemas.microsoft.com/office/powerpoint/2010/main" val="179098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9164244-A723-80F7-0241-5BE11203A5ED}"/>
              </a:ext>
            </a:extLst>
          </p:cNvPr>
          <p:cNvSpPr>
            <a:spLocks noGrp="1"/>
          </p:cNvSpPr>
          <p:nvPr>
            <p:ph type="chart" sz="quarter" idx="10"/>
          </p:nvPr>
        </p:nvSpPr>
        <p:spPr/>
        <p:txBody>
          <a:bodyPr/>
          <a:lstStyle/>
          <a:p>
            <a:endParaRPr lang="en-US" dirty="0"/>
          </a:p>
        </p:txBody>
      </p:sp>
      <p:sp>
        <p:nvSpPr>
          <p:cNvPr id="3" name="Title 2">
            <a:extLst>
              <a:ext uri="{FF2B5EF4-FFF2-40B4-BE49-F238E27FC236}">
                <a16:creationId xmlns:a16="http://schemas.microsoft.com/office/drawing/2014/main" id="{0A7448A1-63F4-3B84-68A7-E2166516EE11}"/>
              </a:ext>
            </a:extLst>
          </p:cNvPr>
          <p:cNvSpPr>
            <a:spLocks noGrp="1"/>
          </p:cNvSpPr>
          <p:nvPr>
            <p:ph type="title"/>
          </p:nvPr>
        </p:nvSpPr>
        <p:spPr/>
        <p:txBody>
          <a:bodyPr/>
          <a:lstStyle/>
          <a:p>
            <a:r>
              <a:rPr lang="en-US" dirty="0"/>
              <a:t>Losses</a:t>
            </a:r>
          </a:p>
        </p:txBody>
      </p:sp>
      <p:sp>
        <p:nvSpPr>
          <p:cNvPr id="4" name="Footer Placeholder 3">
            <a:extLst>
              <a:ext uri="{FF2B5EF4-FFF2-40B4-BE49-F238E27FC236}">
                <a16:creationId xmlns:a16="http://schemas.microsoft.com/office/drawing/2014/main" id="{BD5C6205-0111-D873-5C16-017DC7E7F6F1}"/>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FFC51A76-BB68-5F42-F135-BCE09779881E}"/>
              </a:ext>
            </a:extLst>
          </p:cNvPr>
          <p:cNvSpPr>
            <a:spLocks noGrp="1"/>
          </p:cNvSpPr>
          <p:nvPr>
            <p:ph type="sldNum" sz="quarter" idx="13"/>
          </p:nvPr>
        </p:nvSpPr>
        <p:spPr/>
        <p:txBody>
          <a:bodyPr/>
          <a:lstStyle/>
          <a:p>
            <a:fld id="{294A09A9-5501-47C1-A89A-A340965A2BE2}" type="slidenum">
              <a:rPr lang="en-US" smtClean="0"/>
              <a:pPr/>
              <a:t>16</a:t>
            </a:fld>
            <a:endParaRPr lang="en-US" dirty="0">
              <a:latin typeface="+mn-lt"/>
            </a:endParaRPr>
          </a:p>
        </p:txBody>
      </p:sp>
      <p:pic>
        <p:nvPicPr>
          <p:cNvPr id="7" name="Picture 6">
            <a:extLst>
              <a:ext uri="{FF2B5EF4-FFF2-40B4-BE49-F238E27FC236}">
                <a16:creationId xmlns:a16="http://schemas.microsoft.com/office/drawing/2014/main" id="{7C1C611F-0364-63C4-3008-F083D13671A5}"/>
              </a:ext>
            </a:extLst>
          </p:cNvPr>
          <p:cNvPicPr>
            <a:picLocks noChangeAspect="1"/>
          </p:cNvPicPr>
          <p:nvPr/>
        </p:nvPicPr>
        <p:blipFill>
          <a:blip r:embed="rId2"/>
          <a:stretch>
            <a:fillRect/>
          </a:stretch>
        </p:blipFill>
        <p:spPr>
          <a:xfrm>
            <a:off x="5541065" y="1582278"/>
            <a:ext cx="5806943" cy="4488569"/>
          </a:xfrm>
          <a:prstGeom prst="rect">
            <a:avLst/>
          </a:prstGeom>
        </p:spPr>
      </p:pic>
      <p:pic>
        <p:nvPicPr>
          <p:cNvPr id="9" name="Picture 8">
            <a:extLst>
              <a:ext uri="{FF2B5EF4-FFF2-40B4-BE49-F238E27FC236}">
                <a16:creationId xmlns:a16="http://schemas.microsoft.com/office/drawing/2014/main" id="{4EA7F35E-CA93-0BC0-703D-3A2E431E8DB4}"/>
              </a:ext>
            </a:extLst>
          </p:cNvPr>
          <p:cNvPicPr>
            <a:picLocks noChangeAspect="1"/>
          </p:cNvPicPr>
          <p:nvPr/>
        </p:nvPicPr>
        <p:blipFill>
          <a:blip r:embed="rId3"/>
          <a:stretch>
            <a:fillRect/>
          </a:stretch>
        </p:blipFill>
        <p:spPr>
          <a:xfrm>
            <a:off x="749353" y="1605140"/>
            <a:ext cx="4488569" cy="4465707"/>
          </a:xfrm>
          <a:prstGeom prst="rect">
            <a:avLst/>
          </a:prstGeom>
        </p:spPr>
      </p:pic>
    </p:spTree>
    <p:extLst>
      <p:ext uri="{BB962C8B-B14F-4D97-AF65-F5344CB8AC3E}">
        <p14:creationId xmlns:p14="http://schemas.microsoft.com/office/powerpoint/2010/main" val="627198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normAutofit/>
          </a:bodyPr>
          <a:lstStyle/>
          <a:p>
            <a:r>
              <a:rPr lang="en-US" dirty="0"/>
              <a:t>OMFIT 2019-2</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4199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A415DFD5-4E5B-5238-DE17-EA289C71E635}"/>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5A2AF7D4-54F2-E3A5-805F-FD7F0064DFEB}"/>
              </a:ext>
            </a:extLst>
          </p:cNvPr>
          <p:cNvSpPr>
            <a:spLocks noGrp="1"/>
          </p:cNvSpPr>
          <p:nvPr>
            <p:ph type="title"/>
          </p:nvPr>
        </p:nvSpPr>
        <p:spPr>
          <a:xfrm>
            <a:off x="964023" y="879063"/>
            <a:ext cx="5950124" cy="610863"/>
          </a:xfrm>
        </p:spPr>
        <p:txBody>
          <a:bodyPr>
            <a:normAutofit fontScale="90000"/>
          </a:bodyPr>
          <a:lstStyle/>
          <a:p>
            <a:r>
              <a:rPr lang="en-US" dirty="0"/>
              <a:t>Balance and Collections</a:t>
            </a:r>
          </a:p>
        </p:txBody>
      </p:sp>
      <p:sp>
        <p:nvSpPr>
          <p:cNvPr id="4" name="Footer Placeholder 3">
            <a:extLst>
              <a:ext uri="{FF2B5EF4-FFF2-40B4-BE49-F238E27FC236}">
                <a16:creationId xmlns:a16="http://schemas.microsoft.com/office/drawing/2014/main" id="{12E32649-95DD-5EEC-C7FB-5C86A552855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2D5DA713-2563-E36F-9030-4D0F98286AF4}"/>
              </a:ext>
            </a:extLst>
          </p:cNvPr>
          <p:cNvSpPr>
            <a:spLocks noGrp="1"/>
          </p:cNvSpPr>
          <p:nvPr>
            <p:ph type="sldNum" sz="quarter" idx="13"/>
          </p:nvPr>
        </p:nvSpPr>
        <p:spPr/>
        <p:txBody>
          <a:bodyPr/>
          <a:lstStyle/>
          <a:p>
            <a:fld id="{294A09A9-5501-47C1-A89A-A340965A2BE2}" type="slidenum">
              <a:rPr lang="en-US" smtClean="0"/>
              <a:pPr/>
              <a:t>18</a:t>
            </a:fld>
            <a:endParaRPr lang="en-US" dirty="0">
              <a:latin typeface="+mn-lt"/>
            </a:endParaRPr>
          </a:p>
        </p:txBody>
      </p:sp>
      <p:pic>
        <p:nvPicPr>
          <p:cNvPr id="7" name="Picture 6">
            <a:extLst>
              <a:ext uri="{FF2B5EF4-FFF2-40B4-BE49-F238E27FC236}">
                <a16:creationId xmlns:a16="http://schemas.microsoft.com/office/drawing/2014/main" id="{198FE16A-7515-08EE-762E-A625516D8EE9}"/>
              </a:ext>
            </a:extLst>
          </p:cNvPr>
          <p:cNvPicPr>
            <a:picLocks noChangeAspect="1"/>
          </p:cNvPicPr>
          <p:nvPr/>
        </p:nvPicPr>
        <p:blipFill>
          <a:blip r:embed="rId2"/>
          <a:stretch>
            <a:fillRect/>
          </a:stretch>
        </p:blipFill>
        <p:spPr>
          <a:xfrm>
            <a:off x="526798" y="1576952"/>
            <a:ext cx="10985418" cy="4614063"/>
          </a:xfrm>
          <a:prstGeom prst="rect">
            <a:avLst/>
          </a:prstGeom>
        </p:spPr>
      </p:pic>
    </p:spTree>
    <p:extLst>
      <p:ext uri="{BB962C8B-B14F-4D97-AF65-F5344CB8AC3E}">
        <p14:creationId xmlns:p14="http://schemas.microsoft.com/office/powerpoint/2010/main" val="13744972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B957F538-3A28-BAB8-DEC9-2C14346C6215}"/>
              </a:ext>
            </a:extLst>
          </p:cNvPr>
          <p:cNvSpPr>
            <a:spLocks noGrp="1"/>
          </p:cNvSpPr>
          <p:nvPr>
            <p:ph type="chart" sz="quarter" idx="10"/>
          </p:nvPr>
        </p:nvSpPr>
        <p:spPr/>
        <p:txBody>
          <a:bodyPr/>
          <a:lstStyle/>
          <a:p>
            <a:r>
              <a:rPr lang="en-US" dirty="0">
                <a:solidFill>
                  <a:schemeClr val="bg1"/>
                </a:solidFill>
              </a:rPr>
              <a:t>Subordination</a:t>
            </a:r>
          </a:p>
          <a:p>
            <a:pPr lvl="1"/>
            <a:r>
              <a:rPr lang="en-US" dirty="0"/>
              <a:t>Percent of capital structure below each bond</a:t>
            </a:r>
            <a:endParaRPr lang="en-US" dirty="0">
              <a:solidFill>
                <a:schemeClr val="bg1"/>
              </a:solidFill>
            </a:endParaRPr>
          </a:p>
          <a:p>
            <a:r>
              <a:rPr lang="en-US" dirty="0">
                <a:solidFill>
                  <a:schemeClr val="bg1"/>
                </a:solidFill>
              </a:rPr>
              <a:t>Overcollateralization</a:t>
            </a:r>
          </a:p>
          <a:p>
            <a:pPr lvl="1"/>
            <a:r>
              <a:rPr lang="en-US" dirty="0"/>
              <a:t>Amount pool balance exceeds class balance</a:t>
            </a:r>
          </a:p>
          <a:p>
            <a:pPr lvl="1"/>
            <a:r>
              <a:rPr lang="en-US" dirty="0">
                <a:solidFill>
                  <a:schemeClr val="bg1"/>
                </a:solidFill>
              </a:rPr>
              <a:t>Can be calculated for each tranche and </a:t>
            </a:r>
            <a:r>
              <a:rPr lang="en-US" dirty="0"/>
              <a:t>total deal</a:t>
            </a:r>
            <a:endParaRPr lang="en-US" dirty="0">
              <a:solidFill>
                <a:schemeClr val="bg1"/>
              </a:solidFill>
            </a:endParaRPr>
          </a:p>
          <a:p>
            <a:r>
              <a:rPr lang="en-US" dirty="0">
                <a:solidFill>
                  <a:schemeClr val="bg1"/>
                </a:solidFill>
              </a:rPr>
              <a:t>Reserve Account</a:t>
            </a:r>
          </a:p>
          <a:p>
            <a:pPr lvl="1"/>
            <a:r>
              <a:rPr lang="en-US" dirty="0"/>
              <a:t>A cash account used to cover shortfalls</a:t>
            </a:r>
            <a:endParaRPr lang="en-US" dirty="0">
              <a:solidFill>
                <a:schemeClr val="bg1"/>
              </a:solidFill>
            </a:endParaRPr>
          </a:p>
          <a:p>
            <a:r>
              <a:rPr lang="en-US" dirty="0">
                <a:solidFill>
                  <a:schemeClr val="bg1"/>
                </a:solidFill>
              </a:rPr>
              <a:t>Excess spread</a:t>
            </a:r>
          </a:p>
          <a:p>
            <a:pPr lvl="1"/>
            <a:r>
              <a:rPr lang="en-US" dirty="0"/>
              <a:t>Excess of pool collections over what is owed to expenses and classes</a:t>
            </a:r>
            <a:endParaRPr lang="en-US" dirty="0">
              <a:solidFill>
                <a:schemeClr val="bg1"/>
              </a:solidFill>
            </a:endParaRPr>
          </a:p>
        </p:txBody>
      </p:sp>
      <p:sp>
        <p:nvSpPr>
          <p:cNvPr id="3" name="Title 2">
            <a:extLst>
              <a:ext uri="{FF2B5EF4-FFF2-40B4-BE49-F238E27FC236}">
                <a16:creationId xmlns:a16="http://schemas.microsoft.com/office/drawing/2014/main" id="{C4395C1E-F5BB-7D78-855C-D50C27A2D29E}"/>
              </a:ext>
            </a:extLst>
          </p:cNvPr>
          <p:cNvSpPr>
            <a:spLocks noGrp="1"/>
          </p:cNvSpPr>
          <p:nvPr>
            <p:ph type="title"/>
          </p:nvPr>
        </p:nvSpPr>
        <p:spPr>
          <a:xfrm>
            <a:off x="964023" y="879063"/>
            <a:ext cx="9720019" cy="610863"/>
          </a:xfrm>
        </p:spPr>
        <p:txBody>
          <a:bodyPr>
            <a:normAutofit fontScale="90000"/>
          </a:bodyPr>
          <a:lstStyle/>
          <a:p>
            <a:r>
              <a:rPr lang="en-US" dirty="0"/>
              <a:t>Credit Enhancement and it’s many forms</a:t>
            </a:r>
          </a:p>
        </p:txBody>
      </p:sp>
      <p:sp>
        <p:nvSpPr>
          <p:cNvPr id="4" name="Footer Placeholder 3">
            <a:extLst>
              <a:ext uri="{FF2B5EF4-FFF2-40B4-BE49-F238E27FC236}">
                <a16:creationId xmlns:a16="http://schemas.microsoft.com/office/drawing/2014/main" id="{AC7DF64C-6BA4-4533-A934-DDC02E3F4BEF}"/>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BE524F3E-025E-E91B-B793-EAD791897945}"/>
              </a:ext>
            </a:extLst>
          </p:cNvPr>
          <p:cNvSpPr>
            <a:spLocks noGrp="1"/>
          </p:cNvSpPr>
          <p:nvPr>
            <p:ph type="sldNum" sz="quarter" idx="13"/>
          </p:nvPr>
        </p:nvSpPr>
        <p:spPr/>
        <p:txBody>
          <a:bodyPr/>
          <a:lstStyle/>
          <a:p>
            <a:fld id="{294A09A9-5501-47C1-A89A-A340965A2BE2}" type="slidenum">
              <a:rPr lang="en-US" smtClean="0"/>
              <a:pPr/>
              <a:t>19</a:t>
            </a:fld>
            <a:endParaRPr lang="en-US" dirty="0">
              <a:latin typeface="+mn-lt"/>
            </a:endParaRPr>
          </a:p>
        </p:txBody>
      </p:sp>
    </p:spTree>
    <p:extLst>
      <p:ext uri="{BB962C8B-B14F-4D97-AF65-F5344CB8AC3E}">
        <p14:creationId xmlns:p14="http://schemas.microsoft.com/office/powerpoint/2010/main" val="268279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3F689-2E51-BF4F-AE47-7CEB7CC4C52A}"/>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A17F80A9-6337-524E-AC61-32C5AFEE8E6D}"/>
              </a:ext>
            </a:extLst>
          </p:cNvPr>
          <p:cNvSpPr>
            <a:spLocks noGrp="1"/>
          </p:cNvSpPr>
          <p:nvPr>
            <p:ph type="body" sz="quarter" idx="11"/>
          </p:nvPr>
        </p:nvSpPr>
        <p:spPr/>
        <p:txBody>
          <a:bodyPr/>
          <a:lstStyle/>
          <a:p>
            <a:pPr marL="342900" indent="-342900">
              <a:buAutoNum type="arabicPeriod"/>
            </a:pPr>
            <a:r>
              <a:rPr lang="en-US" sz="1800" dirty="0">
                <a:solidFill>
                  <a:schemeClr val="tx2"/>
                </a:solidFill>
                <a:latin typeface="+mj-lt"/>
              </a:rPr>
              <a:t>Securitization</a:t>
            </a:r>
            <a:r>
              <a:rPr lang="en-US" dirty="0"/>
              <a:t> </a:t>
            </a:r>
            <a:r>
              <a:rPr lang="en-US" sz="1800" dirty="0">
                <a:solidFill>
                  <a:schemeClr val="tx2"/>
                </a:solidFill>
                <a:latin typeface="+mj-lt"/>
              </a:rPr>
              <a:t>Overview</a:t>
            </a:r>
          </a:p>
          <a:p>
            <a:pPr marL="1028700" lvl="1" indent="-342900">
              <a:buFont typeface="Arial" panose="020B0604020202020204" pitchFamily="34" charset="0"/>
              <a:buAutoNum type="arabicPeriod"/>
            </a:pPr>
            <a:r>
              <a:rPr lang="en-US" sz="1400" dirty="0"/>
              <a:t>What is securitization and structured finance?</a:t>
            </a:r>
          </a:p>
          <a:p>
            <a:pPr marL="342900" indent="-342900">
              <a:buFont typeface="Arial" panose="020B0604020202020204" pitchFamily="34" charset="0"/>
              <a:buAutoNum type="arabicPeriod"/>
            </a:pPr>
            <a:r>
              <a:rPr lang="en-US" sz="1800" dirty="0">
                <a:solidFill>
                  <a:schemeClr val="tx2"/>
                </a:solidFill>
                <a:latin typeface="+mj-lt"/>
              </a:rPr>
              <a:t>Review </a:t>
            </a:r>
            <a:r>
              <a:rPr lang="en-US" sz="1800" dirty="0" err="1">
                <a:solidFill>
                  <a:schemeClr val="tx2"/>
                </a:solidFill>
                <a:latin typeface="+mj-lt"/>
              </a:rPr>
              <a:t>OneMain</a:t>
            </a:r>
            <a:r>
              <a:rPr lang="en-US" sz="1800" dirty="0">
                <a:solidFill>
                  <a:schemeClr val="tx2"/>
                </a:solidFill>
                <a:latin typeface="+mj-lt"/>
              </a:rPr>
              <a:t> ABS portfolio</a:t>
            </a:r>
          </a:p>
          <a:p>
            <a:pPr marL="1028700" lvl="1" indent="-342900">
              <a:buFont typeface="Arial" panose="020B0604020202020204" pitchFamily="34" charset="0"/>
              <a:buAutoNum type="arabicPeriod"/>
            </a:pPr>
            <a:r>
              <a:rPr lang="en-US" sz="1400" dirty="0"/>
              <a:t>We’ll take a look at how </a:t>
            </a:r>
            <a:r>
              <a:rPr lang="en-US" sz="1400" dirty="0" err="1"/>
              <a:t>OneMain’s</a:t>
            </a:r>
            <a:r>
              <a:rPr lang="en-US" sz="1400" dirty="0"/>
              <a:t> consumer loan portfolios have been performing as a whole</a:t>
            </a:r>
          </a:p>
          <a:p>
            <a:pPr marL="342900" indent="-342900">
              <a:buFont typeface="Arial" panose="020B0604020202020204" pitchFamily="34" charset="0"/>
              <a:buAutoNum type="arabicPeriod"/>
            </a:pPr>
            <a:r>
              <a:rPr lang="en-US" sz="1800" dirty="0">
                <a:solidFill>
                  <a:schemeClr val="tx2"/>
                </a:solidFill>
                <a:latin typeface="+mj-lt"/>
              </a:rPr>
              <a:t>OMFIT 2019-2</a:t>
            </a:r>
          </a:p>
          <a:p>
            <a:pPr marL="1028700" lvl="1" indent="-342900">
              <a:buFont typeface="Arial" panose="020B0604020202020204" pitchFamily="34" charset="0"/>
              <a:buAutoNum type="arabicPeriod"/>
            </a:pPr>
            <a:r>
              <a:rPr lang="en-US" sz="1400" dirty="0"/>
              <a:t>Take a closer look at the performance of a specific </a:t>
            </a:r>
            <a:r>
              <a:rPr lang="en-US" sz="1400" dirty="0" err="1"/>
              <a:t>OneMain</a:t>
            </a:r>
            <a:r>
              <a:rPr lang="en-US" sz="1400" dirty="0"/>
              <a:t> ABS</a:t>
            </a:r>
          </a:p>
        </p:txBody>
      </p:sp>
      <p:sp>
        <p:nvSpPr>
          <p:cNvPr id="7" name="Slide Number Placeholder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a:lstStyle/>
          <a:p>
            <a:fld id="{294A09A9-5501-47C1-A89A-A340965A2BE2}" type="slidenum">
              <a:rPr lang="en-US" smtClean="0"/>
              <a:pPr/>
              <a:t>2</a:t>
            </a:fld>
            <a:endParaRPr lang="en-US" dirty="0"/>
          </a:p>
        </p:txBody>
      </p:sp>
      <p:sp>
        <p:nvSpPr>
          <p:cNvPr id="6" name="Footer Placeholder 5">
            <a:extLst>
              <a:ext uri="{FF2B5EF4-FFF2-40B4-BE49-F238E27FC236}">
                <a16:creationId xmlns:a16="http://schemas.microsoft.com/office/drawing/2014/main" id="{66F3960A-D260-8445-A153-0B674474CEBD}"/>
              </a:ext>
            </a:extLst>
          </p:cNvPr>
          <p:cNvSpPr>
            <a:spLocks noGrp="1"/>
          </p:cNvSpPr>
          <p:nvPr>
            <p:ph type="ftr" sz="quarter" idx="15"/>
          </p:nvPr>
        </p:nvSpPr>
        <p:spPr>
          <a:xfrm>
            <a:off x="1494790" y="6332220"/>
            <a:ext cx="1497330" cy="247651"/>
          </a:xfrm>
        </p:spPr>
        <p:txBody>
          <a:bodyPr/>
          <a:lstStyle/>
          <a:p>
            <a:r>
              <a:rPr lang="en-US"/>
              <a:t>OneMain Consumer Loan Review</a:t>
            </a:r>
            <a:endParaRPr lang="en-US" dirty="0"/>
          </a:p>
        </p:txBody>
      </p:sp>
      <p:pic>
        <p:nvPicPr>
          <p:cNvPr id="53" name="Picture Placeholder 52" descr="Hanging Lightbulbs">
            <a:extLst>
              <a:ext uri="{FF2B5EF4-FFF2-40B4-BE49-F238E27FC236}">
                <a16:creationId xmlns:a16="http://schemas.microsoft.com/office/drawing/2014/main" id="{CAC9EF15-08A3-406D-9236-76A5454D5F8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8" name="Date Placeholder 3">
            <a:extLst>
              <a:ext uri="{FF2B5EF4-FFF2-40B4-BE49-F238E27FC236}">
                <a16:creationId xmlns:a16="http://schemas.microsoft.com/office/drawing/2014/main" id="{2DAD51F7-3210-479B-ADF0-963FBC7E32B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39124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018947B4-BE5E-F0D8-6294-D5905ED14C45}"/>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05DE0B19-E0FE-4D52-0086-692B0E1F54F2}"/>
              </a:ext>
            </a:extLst>
          </p:cNvPr>
          <p:cNvSpPr>
            <a:spLocks noGrp="1"/>
          </p:cNvSpPr>
          <p:nvPr>
            <p:ph type="title"/>
          </p:nvPr>
        </p:nvSpPr>
        <p:spPr>
          <a:xfrm>
            <a:off x="964023" y="879063"/>
            <a:ext cx="9663872" cy="610863"/>
          </a:xfrm>
        </p:spPr>
        <p:txBody>
          <a:bodyPr>
            <a:normAutofit fontScale="90000"/>
          </a:bodyPr>
          <a:lstStyle/>
          <a:p>
            <a:r>
              <a:rPr lang="en-US" dirty="0"/>
              <a:t>Credit Enhancement and it’s many forms</a:t>
            </a:r>
          </a:p>
        </p:txBody>
      </p:sp>
      <p:sp>
        <p:nvSpPr>
          <p:cNvPr id="4" name="Footer Placeholder 3">
            <a:extLst>
              <a:ext uri="{FF2B5EF4-FFF2-40B4-BE49-F238E27FC236}">
                <a16:creationId xmlns:a16="http://schemas.microsoft.com/office/drawing/2014/main" id="{F0A29BEF-3437-0108-5D95-696C8693299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75A71B06-B758-CAD7-44B9-9E6069D1E95B}"/>
              </a:ext>
            </a:extLst>
          </p:cNvPr>
          <p:cNvSpPr>
            <a:spLocks noGrp="1"/>
          </p:cNvSpPr>
          <p:nvPr>
            <p:ph type="sldNum" sz="quarter" idx="13"/>
          </p:nvPr>
        </p:nvSpPr>
        <p:spPr/>
        <p:txBody>
          <a:bodyPr/>
          <a:lstStyle/>
          <a:p>
            <a:fld id="{294A09A9-5501-47C1-A89A-A340965A2BE2}" type="slidenum">
              <a:rPr lang="en-US" smtClean="0"/>
              <a:pPr/>
              <a:t>20</a:t>
            </a:fld>
            <a:endParaRPr lang="en-US" dirty="0">
              <a:latin typeface="+mn-lt"/>
            </a:endParaRPr>
          </a:p>
        </p:txBody>
      </p:sp>
      <p:pic>
        <p:nvPicPr>
          <p:cNvPr id="7" name="Picture 6">
            <a:extLst>
              <a:ext uri="{FF2B5EF4-FFF2-40B4-BE49-F238E27FC236}">
                <a16:creationId xmlns:a16="http://schemas.microsoft.com/office/drawing/2014/main" id="{231CE6F8-9EA7-10D9-2727-77C906DEA215}"/>
              </a:ext>
            </a:extLst>
          </p:cNvPr>
          <p:cNvPicPr>
            <a:picLocks noChangeAspect="1"/>
          </p:cNvPicPr>
          <p:nvPr/>
        </p:nvPicPr>
        <p:blipFill>
          <a:blip r:embed="rId2"/>
          <a:stretch>
            <a:fillRect/>
          </a:stretch>
        </p:blipFill>
        <p:spPr>
          <a:xfrm>
            <a:off x="928646" y="1599020"/>
            <a:ext cx="10352810" cy="4721869"/>
          </a:xfrm>
          <a:prstGeom prst="rect">
            <a:avLst/>
          </a:prstGeom>
        </p:spPr>
      </p:pic>
    </p:spTree>
    <p:extLst>
      <p:ext uri="{BB962C8B-B14F-4D97-AF65-F5344CB8AC3E}">
        <p14:creationId xmlns:p14="http://schemas.microsoft.com/office/powerpoint/2010/main" val="954507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BE9131C-9946-D420-6B4C-32E5438662EC}"/>
              </a:ext>
            </a:extLst>
          </p:cNvPr>
          <p:cNvSpPr>
            <a:spLocks noGrp="1"/>
          </p:cNvSpPr>
          <p:nvPr>
            <p:ph type="chart" sz="quarter" idx="10"/>
          </p:nvPr>
        </p:nvSpPr>
        <p:spPr/>
        <p:txBody>
          <a:bodyPr/>
          <a:lstStyle/>
          <a:p>
            <a:endParaRPr lang="en-US"/>
          </a:p>
        </p:txBody>
      </p:sp>
      <p:sp>
        <p:nvSpPr>
          <p:cNvPr id="3" name="Title 2">
            <a:extLst>
              <a:ext uri="{FF2B5EF4-FFF2-40B4-BE49-F238E27FC236}">
                <a16:creationId xmlns:a16="http://schemas.microsoft.com/office/drawing/2014/main" id="{BB136A35-D961-8872-979A-9A0E453FD706}"/>
              </a:ext>
            </a:extLst>
          </p:cNvPr>
          <p:cNvSpPr>
            <a:spLocks noGrp="1"/>
          </p:cNvSpPr>
          <p:nvPr>
            <p:ph type="title"/>
          </p:nvPr>
        </p:nvSpPr>
        <p:spPr/>
        <p:txBody>
          <a:bodyPr/>
          <a:lstStyle/>
          <a:p>
            <a:r>
              <a:rPr lang="en-US" dirty="0"/>
              <a:t>Returns to date</a:t>
            </a:r>
          </a:p>
        </p:txBody>
      </p:sp>
      <p:sp>
        <p:nvSpPr>
          <p:cNvPr id="4" name="Footer Placeholder 3">
            <a:extLst>
              <a:ext uri="{FF2B5EF4-FFF2-40B4-BE49-F238E27FC236}">
                <a16:creationId xmlns:a16="http://schemas.microsoft.com/office/drawing/2014/main" id="{7F21769D-A162-9DB6-496C-7A2DE4033A22}"/>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AA661E57-61D7-15EE-665D-05F6893A31B9}"/>
              </a:ext>
            </a:extLst>
          </p:cNvPr>
          <p:cNvSpPr>
            <a:spLocks noGrp="1"/>
          </p:cNvSpPr>
          <p:nvPr>
            <p:ph type="sldNum" sz="quarter" idx="13"/>
          </p:nvPr>
        </p:nvSpPr>
        <p:spPr/>
        <p:txBody>
          <a:bodyPr/>
          <a:lstStyle/>
          <a:p>
            <a:fld id="{294A09A9-5501-47C1-A89A-A340965A2BE2}" type="slidenum">
              <a:rPr lang="en-US" smtClean="0"/>
              <a:pPr/>
              <a:t>21</a:t>
            </a:fld>
            <a:endParaRPr lang="en-US" dirty="0">
              <a:latin typeface="+mn-lt"/>
            </a:endParaRPr>
          </a:p>
        </p:txBody>
      </p:sp>
      <p:pic>
        <p:nvPicPr>
          <p:cNvPr id="7" name="Picture 6">
            <a:extLst>
              <a:ext uri="{FF2B5EF4-FFF2-40B4-BE49-F238E27FC236}">
                <a16:creationId xmlns:a16="http://schemas.microsoft.com/office/drawing/2014/main" id="{CB4CDEFC-5B7C-B274-80EC-DE712E2FB9EF}"/>
              </a:ext>
            </a:extLst>
          </p:cNvPr>
          <p:cNvPicPr>
            <a:picLocks noChangeAspect="1"/>
          </p:cNvPicPr>
          <p:nvPr/>
        </p:nvPicPr>
        <p:blipFill>
          <a:blip r:embed="rId2"/>
          <a:stretch>
            <a:fillRect/>
          </a:stretch>
        </p:blipFill>
        <p:spPr>
          <a:xfrm>
            <a:off x="1404102" y="1949895"/>
            <a:ext cx="8870449" cy="4099915"/>
          </a:xfrm>
          <a:prstGeom prst="rect">
            <a:avLst/>
          </a:prstGeom>
        </p:spPr>
      </p:pic>
    </p:spTree>
    <p:extLst>
      <p:ext uri="{BB962C8B-B14F-4D97-AF65-F5344CB8AC3E}">
        <p14:creationId xmlns:p14="http://schemas.microsoft.com/office/powerpoint/2010/main" val="3138647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28DC-195E-4A4E-AEBA-5E0D1DB03B76}"/>
              </a:ext>
            </a:extLst>
          </p:cNvPr>
          <p:cNvSpPr>
            <a:spLocks noGrp="1"/>
          </p:cNvSpPr>
          <p:nvPr>
            <p:ph type="title"/>
          </p:nvPr>
        </p:nvSpPr>
        <p:spPr>
          <a:xfrm>
            <a:off x="964022" y="2476500"/>
            <a:ext cx="7132320" cy="3289971"/>
          </a:xfrm>
        </p:spPr>
        <p:txBody>
          <a:bodyPr/>
          <a:lstStyle/>
          <a:p>
            <a:r>
              <a:rPr lang="en-US" dirty="0"/>
              <a:t>Contoso was great to work with. </a:t>
            </a:r>
            <a:br>
              <a:rPr lang="en-US" dirty="0"/>
            </a:br>
            <a:r>
              <a:rPr lang="en-US" dirty="0"/>
              <a:t>Patrice was my representative and she anticipated my needs and worked diligently to fix my issue.</a:t>
            </a:r>
            <a:br>
              <a:rPr lang="en-US" dirty="0"/>
            </a:br>
            <a:endParaRPr lang="en-US" dirty="0"/>
          </a:p>
        </p:txBody>
      </p:sp>
    </p:spTree>
    <p:extLst>
      <p:ext uri="{BB962C8B-B14F-4D97-AF65-F5344CB8AC3E}">
        <p14:creationId xmlns:p14="http://schemas.microsoft.com/office/powerpoint/2010/main" val="4206035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EB1D7F-284F-6F46-99FA-EBB8ED69D7EA}"/>
              </a:ext>
            </a:extLst>
          </p:cNvPr>
          <p:cNvSpPr>
            <a:spLocks noGrp="1"/>
          </p:cNvSpPr>
          <p:nvPr>
            <p:ph type="title"/>
          </p:nvPr>
        </p:nvSpPr>
        <p:spPr>
          <a:xfrm>
            <a:off x="964022" y="879063"/>
            <a:ext cx="7532277" cy="610863"/>
          </a:xfrm>
        </p:spPr>
        <p:txBody>
          <a:bodyPr/>
          <a:lstStyle/>
          <a:p>
            <a:r>
              <a:rPr lang="en-US" dirty="0"/>
              <a:t>Our team</a:t>
            </a:r>
          </a:p>
        </p:txBody>
      </p:sp>
      <p:pic>
        <p:nvPicPr>
          <p:cNvPr id="37" name="Picture Placeholder 36" descr="Portrait of a team member">
            <a:extLst>
              <a:ext uri="{FF2B5EF4-FFF2-40B4-BE49-F238E27FC236}">
                <a16:creationId xmlns:a16="http://schemas.microsoft.com/office/drawing/2014/main" id="{A6DA57CA-945B-4A0F-8110-3C4D57993698}"/>
              </a:ext>
            </a:extLst>
          </p:cNvPr>
          <p:cNvPicPr>
            <a:picLocks noGrp="1" noChangeAspect="1"/>
          </p:cNvPicPr>
          <p:nvPr>
            <p:ph type="pic" sz="quarter" idx="18"/>
          </p:nvPr>
        </p:nvPicPr>
        <p:blipFill rotWithShape="1">
          <a:blip r:embed="rId2">
            <a:extLst>
              <a:ext uri="{28A0092B-C50C-407E-A947-70E740481C1C}">
                <a14:useLocalDpi xmlns:a14="http://schemas.microsoft.com/office/drawing/2010/main" val="0"/>
              </a:ext>
            </a:extLst>
          </a:blip>
          <a:srcRect/>
          <a:stretch/>
        </p:blipFill>
        <p:spPr>
          <a:xfrm>
            <a:off x="954268" y="2572883"/>
            <a:ext cx="2118245" cy="2037217"/>
          </a:xfrm>
        </p:spPr>
      </p:pic>
      <p:sp>
        <p:nvSpPr>
          <p:cNvPr id="6" name="Text Placeholder 5">
            <a:extLst>
              <a:ext uri="{FF2B5EF4-FFF2-40B4-BE49-F238E27FC236}">
                <a16:creationId xmlns:a16="http://schemas.microsoft.com/office/drawing/2014/main" id="{EA1E2644-1BD8-DB4D-B01F-F617AABF793F}"/>
              </a:ext>
            </a:extLst>
          </p:cNvPr>
          <p:cNvSpPr>
            <a:spLocks noGrp="1"/>
          </p:cNvSpPr>
          <p:nvPr>
            <p:ph type="body" sz="quarter" idx="11"/>
          </p:nvPr>
        </p:nvSpPr>
        <p:spPr>
          <a:xfrm>
            <a:off x="952500" y="4986745"/>
            <a:ext cx="2133600" cy="205837"/>
          </a:xfrm>
        </p:spPr>
        <p:txBody>
          <a:bodyPr/>
          <a:lstStyle/>
          <a:p>
            <a:r>
              <a:rPr lang="en-US" dirty="0"/>
              <a:t>Anna</a:t>
            </a:r>
          </a:p>
          <a:p>
            <a:endParaRPr lang="en-US" dirty="0"/>
          </a:p>
        </p:txBody>
      </p:sp>
      <p:sp>
        <p:nvSpPr>
          <p:cNvPr id="5" name="Text Placeholder 4">
            <a:extLst>
              <a:ext uri="{FF2B5EF4-FFF2-40B4-BE49-F238E27FC236}">
                <a16:creationId xmlns:a16="http://schemas.microsoft.com/office/drawing/2014/main" id="{9642AB8A-80CA-C941-A861-E9F7C174A121}"/>
              </a:ext>
            </a:extLst>
          </p:cNvPr>
          <p:cNvSpPr>
            <a:spLocks noGrp="1"/>
          </p:cNvSpPr>
          <p:nvPr>
            <p:ph type="body" sz="quarter" idx="12"/>
          </p:nvPr>
        </p:nvSpPr>
        <p:spPr>
          <a:xfrm>
            <a:off x="952500" y="5393169"/>
            <a:ext cx="2133600" cy="369332"/>
          </a:xfrm>
        </p:spPr>
        <p:txBody>
          <a:bodyPr/>
          <a:lstStyle/>
          <a:p>
            <a:r>
              <a:rPr lang="en-US" dirty="0"/>
              <a:t>CEO</a:t>
            </a:r>
          </a:p>
        </p:txBody>
      </p:sp>
      <p:pic>
        <p:nvPicPr>
          <p:cNvPr id="19" name="Picture Placeholder 13" descr="Portrait of a team member">
            <a:extLst>
              <a:ext uri="{FF2B5EF4-FFF2-40B4-BE49-F238E27FC236}">
                <a16:creationId xmlns:a16="http://schemas.microsoft.com/office/drawing/2014/main" id="{EF9CA003-7E17-ED41-92AE-D8D98C0825A7}"/>
              </a:ext>
            </a:extLst>
          </p:cNvPr>
          <p:cNvPicPr>
            <a:picLocks noGrp="1" noChangeAspect="1"/>
          </p:cNvPicPr>
          <p:nvPr>
            <p:ph type="pic" sz="quarter" idx="24"/>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3658280" y="2572883"/>
            <a:ext cx="2118245" cy="2037217"/>
          </a:xfrm>
        </p:spPr>
      </p:pic>
      <p:sp>
        <p:nvSpPr>
          <p:cNvPr id="8" name="Text Placeholder 7">
            <a:extLst>
              <a:ext uri="{FF2B5EF4-FFF2-40B4-BE49-F238E27FC236}">
                <a16:creationId xmlns:a16="http://schemas.microsoft.com/office/drawing/2014/main" id="{AF43A531-88E8-744E-9BB5-FD05029B1D21}"/>
              </a:ext>
            </a:extLst>
          </p:cNvPr>
          <p:cNvSpPr>
            <a:spLocks noGrp="1"/>
          </p:cNvSpPr>
          <p:nvPr>
            <p:ph type="body" sz="quarter" idx="15"/>
          </p:nvPr>
        </p:nvSpPr>
        <p:spPr>
          <a:xfrm>
            <a:off x="3663042" y="4986745"/>
            <a:ext cx="2128157" cy="205837"/>
          </a:xfrm>
        </p:spPr>
        <p:txBody>
          <a:bodyPr/>
          <a:lstStyle/>
          <a:p>
            <a:r>
              <a:rPr lang="en-US" dirty="0"/>
              <a:t>Larissa</a:t>
            </a:r>
          </a:p>
        </p:txBody>
      </p:sp>
      <p:sp>
        <p:nvSpPr>
          <p:cNvPr id="7" name="Text Placeholder 6">
            <a:extLst>
              <a:ext uri="{FF2B5EF4-FFF2-40B4-BE49-F238E27FC236}">
                <a16:creationId xmlns:a16="http://schemas.microsoft.com/office/drawing/2014/main" id="{3590C1A1-4321-EC41-8248-D3B566DD51BD}"/>
              </a:ext>
            </a:extLst>
          </p:cNvPr>
          <p:cNvSpPr>
            <a:spLocks noGrp="1"/>
          </p:cNvSpPr>
          <p:nvPr>
            <p:ph type="body" sz="quarter" idx="13"/>
          </p:nvPr>
        </p:nvSpPr>
        <p:spPr>
          <a:xfrm>
            <a:off x="3663042" y="5393169"/>
            <a:ext cx="2128157" cy="369332"/>
          </a:xfrm>
        </p:spPr>
        <p:txBody>
          <a:bodyPr/>
          <a:lstStyle/>
          <a:p>
            <a:r>
              <a:rPr lang="en-US" dirty="0"/>
              <a:t>CFO</a:t>
            </a:r>
          </a:p>
        </p:txBody>
      </p:sp>
      <p:pic>
        <p:nvPicPr>
          <p:cNvPr id="41" name="Picture Placeholder 40" descr="Portrait of a team member">
            <a:extLst>
              <a:ext uri="{FF2B5EF4-FFF2-40B4-BE49-F238E27FC236}">
                <a16:creationId xmlns:a16="http://schemas.microsoft.com/office/drawing/2014/main" id="{74EB486D-4A8D-4B29-8FD0-B96906E3E283}"/>
              </a:ext>
            </a:extLst>
          </p:cNvPr>
          <p:cNvPicPr>
            <a:picLocks noGrp="1" noChangeAspect="1"/>
          </p:cNvPicPr>
          <p:nvPr>
            <p:ph type="pic" sz="quarter" idx="27"/>
          </p:nvPr>
        </p:nvPicPr>
        <p:blipFill rotWithShape="1">
          <a:blip r:embed="rId5">
            <a:extLst>
              <a:ext uri="{28A0092B-C50C-407E-A947-70E740481C1C}">
                <a14:useLocalDpi xmlns:a14="http://schemas.microsoft.com/office/drawing/2010/main" val="0"/>
              </a:ext>
            </a:extLst>
          </a:blip>
          <a:srcRect/>
          <a:stretch/>
        </p:blipFill>
        <p:spPr>
          <a:xfrm>
            <a:off x="6362292" y="2572883"/>
            <a:ext cx="2118245" cy="2037217"/>
          </a:xfrm>
        </p:spPr>
      </p:pic>
      <p:sp>
        <p:nvSpPr>
          <p:cNvPr id="10" name="Text Placeholder 9">
            <a:extLst>
              <a:ext uri="{FF2B5EF4-FFF2-40B4-BE49-F238E27FC236}">
                <a16:creationId xmlns:a16="http://schemas.microsoft.com/office/drawing/2014/main" id="{1DF7B21D-37D3-8344-AC78-C169C79D3D2A}"/>
              </a:ext>
            </a:extLst>
          </p:cNvPr>
          <p:cNvSpPr>
            <a:spLocks noGrp="1"/>
          </p:cNvSpPr>
          <p:nvPr>
            <p:ph type="body" sz="quarter" idx="31"/>
          </p:nvPr>
        </p:nvSpPr>
        <p:spPr>
          <a:xfrm>
            <a:off x="6367054" y="4986745"/>
            <a:ext cx="2129245" cy="205837"/>
          </a:xfrm>
        </p:spPr>
        <p:txBody>
          <a:bodyPr/>
          <a:lstStyle/>
          <a:p>
            <a:r>
              <a:rPr lang="en-US" dirty="0"/>
              <a:t>Roman</a:t>
            </a:r>
          </a:p>
        </p:txBody>
      </p:sp>
      <p:sp>
        <p:nvSpPr>
          <p:cNvPr id="9" name="Text Placeholder 8">
            <a:extLst>
              <a:ext uri="{FF2B5EF4-FFF2-40B4-BE49-F238E27FC236}">
                <a16:creationId xmlns:a16="http://schemas.microsoft.com/office/drawing/2014/main" id="{2581095F-0795-744B-A3E7-94DFB3CBF331}"/>
              </a:ext>
            </a:extLst>
          </p:cNvPr>
          <p:cNvSpPr>
            <a:spLocks noGrp="1"/>
          </p:cNvSpPr>
          <p:nvPr>
            <p:ph type="body" sz="quarter" idx="16"/>
          </p:nvPr>
        </p:nvSpPr>
        <p:spPr>
          <a:xfrm>
            <a:off x="6367054" y="5393169"/>
            <a:ext cx="2129245" cy="369332"/>
          </a:xfrm>
        </p:spPr>
        <p:txBody>
          <a:bodyPr/>
          <a:lstStyle/>
          <a:p>
            <a:r>
              <a:rPr lang="en-US" dirty="0"/>
              <a:t>COO</a:t>
            </a:r>
          </a:p>
        </p:txBody>
      </p:sp>
      <p:pic>
        <p:nvPicPr>
          <p:cNvPr id="21" name="Picture Placeholder 18" descr="Portrait of a team member">
            <a:extLst>
              <a:ext uri="{FF2B5EF4-FFF2-40B4-BE49-F238E27FC236}">
                <a16:creationId xmlns:a16="http://schemas.microsoft.com/office/drawing/2014/main" id="{17C96991-59CF-8142-BA51-B8B56EE23D65}"/>
              </a:ext>
            </a:extLst>
          </p:cNvPr>
          <p:cNvPicPr>
            <a:picLocks noGrp="1" noChangeAspect="1"/>
          </p:cNvPicPr>
          <p:nvPr>
            <p:ph type="pic" sz="quarter" idx="30"/>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p:blipFill>
        <p:spPr>
          <a:xfrm>
            <a:off x="9112023" y="2572883"/>
            <a:ext cx="2118245" cy="2037217"/>
          </a:xfrm>
        </p:spPr>
      </p:pic>
      <p:sp>
        <p:nvSpPr>
          <p:cNvPr id="12" name="Text Placeholder 11">
            <a:extLst>
              <a:ext uri="{FF2B5EF4-FFF2-40B4-BE49-F238E27FC236}">
                <a16:creationId xmlns:a16="http://schemas.microsoft.com/office/drawing/2014/main" id="{70695B8F-A3CD-4845-8150-758480179C28}"/>
              </a:ext>
            </a:extLst>
          </p:cNvPr>
          <p:cNvSpPr>
            <a:spLocks noGrp="1"/>
          </p:cNvSpPr>
          <p:nvPr>
            <p:ph type="body" sz="quarter" idx="21"/>
          </p:nvPr>
        </p:nvSpPr>
        <p:spPr>
          <a:xfrm>
            <a:off x="9110254" y="4986745"/>
            <a:ext cx="2129245" cy="205837"/>
          </a:xfrm>
        </p:spPr>
        <p:txBody>
          <a:bodyPr/>
          <a:lstStyle/>
          <a:p>
            <a:r>
              <a:rPr lang="en-US" dirty="0"/>
              <a:t>Federico</a:t>
            </a:r>
          </a:p>
        </p:txBody>
      </p:sp>
      <p:sp>
        <p:nvSpPr>
          <p:cNvPr id="11" name="Text Placeholder 10">
            <a:extLst>
              <a:ext uri="{FF2B5EF4-FFF2-40B4-BE49-F238E27FC236}">
                <a16:creationId xmlns:a16="http://schemas.microsoft.com/office/drawing/2014/main" id="{69B26C61-D5D7-CC42-848C-158367DB8216}"/>
              </a:ext>
            </a:extLst>
          </p:cNvPr>
          <p:cNvSpPr>
            <a:spLocks noGrp="1"/>
          </p:cNvSpPr>
          <p:nvPr>
            <p:ph type="body" sz="quarter" idx="19"/>
          </p:nvPr>
        </p:nvSpPr>
        <p:spPr>
          <a:xfrm>
            <a:off x="9110254" y="5393169"/>
            <a:ext cx="2129245" cy="369332"/>
          </a:xfrm>
        </p:spPr>
        <p:txBody>
          <a:bodyPr/>
          <a:lstStyle/>
          <a:p>
            <a:r>
              <a:rPr lang="en-US" dirty="0"/>
              <a:t>CTO</a:t>
            </a:r>
          </a:p>
        </p:txBody>
      </p:sp>
      <p:sp>
        <p:nvSpPr>
          <p:cNvPr id="17" name="Slide Number Placeholder 16">
            <a:extLst>
              <a:ext uri="{FF2B5EF4-FFF2-40B4-BE49-F238E27FC236}">
                <a16:creationId xmlns:a16="http://schemas.microsoft.com/office/drawing/2014/main" id="{32DA2B67-BDBB-C945-988B-6C0D86F697CE}"/>
              </a:ext>
            </a:extLst>
          </p:cNvPr>
          <p:cNvSpPr>
            <a:spLocks noGrp="1"/>
          </p:cNvSpPr>
          <p:nvPr>
            <p:ph type="sldNum" sz="quarter" idx="34"/>
          </p:nvPr>
        </p:nvSpPr>
        <p:spPr>
          <a:xfrm>
            <a:off x="971550" y="6332220"/>
            <a:ext cx="523240" cy="247651"/>
          </a:xfrm>
        </p:spPr>
        <p:txBody>
          <a:bodyPr/>
          <a:lstStyle/>
          <a:p>
            <a:fld id="{294A09A9-5501-47C1-A89A-A340965A2BE2}" type="slidenum">
              <a:rPr lang="en-US" smtClean="0"/>
              <a:pPr/>
              <a:t>23</a:t>
            </a:fld>
            <a:endParaRPr lang="en-US" dirty="0"/>
          </a:p>
        </p:txBody>
      </p:sp>
      <p:sp>
        <p:nvSpPr>
          <p:cNvPr id="16" name="Footer Placeholder 15">
            <a:extLst>
              <a:ext uri="{FF2B5EF4-FFF2-40B4-BE49-F238E27FC236}">
                <a16:creationId xmlns:a16="http://schemas.microsoft.com/office/drawing/2014/main" id="{1EAEE347-BDD8-5349-BB37-C8938BFCFF4C}"/>
              </a:ext>
            </a:extLst>
          </p:cNvPr>
          <p:cNvSpPr>
            <a:spLocks noGrp="1"/>
          </p:cNvSpPr>
          <p:nvPr>
            <p:ph type="ftr" sz="quarter" idx="33"/>
          </p:nvPr>
        </p:nvSpPr>
        <p:spPr>
          <a:xfrm>
            <a:off x="1494790" y="6332220"/>
            <a:ext cx="1497330" cy="247651"/>
          </a:xfrm>
        </p:spPr>
        <p:txBody>
          <a:bodyPr/>
          <a:lstStyle/>
          <a:p>
            <a:r>
              <a:rPr lang="en-US" b="0"/>
              <a:t>OneMain Consumer Loan Review</a:t>
            </a:r>
            <a:endParaRPr lang="en-US" b="0" dirty="0"/>
          </a:p>
        </p:txBody>
      </p:sp>
      <p:sp>
        <p:nvSpPr>
          <p:cNvPr id="50" name="Date Placeholder 3">
            <a:extLst>
              <a:ext uri="{FF2B5EF4-FFF2-40B4-BE49-F238E27FC236}">
                <a16:creationId xmlns:a16="http://schemas.microsoft.com/office/drawing/2014/main" id="{7D353309-7E97-48EA-8ACC-B2751769E2D4}"/>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188845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9620-6CCC-A34D-9D45-D6B57F800708}"/>
              </a:ext>
            </a:extLst>
          </p:cNvPr>
          <p:cNvSpPr>
            <a:spLocks noGrp="1"/>
          </p:cNvSpPr>
          <p:nvPr>
            <p:ph type="title"/>
          </p:nvPr>
        </p:nvSpPr>
        <p:spPr>
          <a:xfrm>
            <a:off x="964023" y="879063"/>
            <a:ext cx="4941477" cy="610863"/>
          </a:xfrm>
        </p:spPr>
        <p:txBody>
          <a:bodyPr/>
          <a:lstStyle/>
          <a:p>
            <a:r>
              <a:rPr lang="en-US" dirty="0"/>
              <a:t>Timeline</a:t>
            </a:r>
          </a:p>
        </p:txBody>
      </p:sp>
      <p:sp>
        <p:nvSpPr>
          <p:cNvPr id="4" name="Text Placeholder 3">
            <a:extLst>
              <a:ext uri="{FF2B5EF4-FFF2-40B4-BE49-F238E27FC236}">
                <a16:creationId xmlns:a16="http://schemas.microsoft.com/office/drawing/2014/main" id="{86655189-E7B2-3A4A-99EE-997592791F7D}"/>
              </a:ext>
            </a:extLst>
          </p:cNvPr>
          <p:cNvSpPr>
            <a:spLocks noGrp="1"/>
          </p:cNvSpPr>
          <p:nvPr>
            <p:ph type="body" sz="quarter" idx="11"/>
          </p:nvPr>
        </p:nvSpPr>
        <p:spPr>
          <a:xfrm>
            <a:off x="1296955" y="2568686"/>
            <a:ext cx="2133600" cy="205837"/>
          </a:xfrm>
        </p:spPr>
        <p:txBody>
          <a:bodyPr/>
          <a:lstStyle/>
          <a:p>
            <a:r>
              <a:rPr lang="en-US" dirty="0"/>
              <a:t>Q1. Jul – Sep</a:t>
            </a:r>
          </a:p>
        </p:txBody>
      </p:sp>
      <p:sp>
        <p:nvSpPr>
          <p:cNvPr id="3" name="Text Placeholder 2">
            <a:extLst>
              <a:ext uri="{FF2B5EF4-FFF2-40B4-BE49-F238E27FC236}">
                <a16:creationId xmlns:a16="http://schemas.microsoft.com/office/drawing/2014/main" id="{6873C602-BA59-1744-B258-B489E00A3E14}"/>
              </a:ext>
            </a:extLst>
          </p:cNvPr>
          <p:cNvSpPr>
            <a:spLocks noGrp="1"/>
          </p:cNvSpPr>
          <p:nvPr>
            <p:ph type="body" sz="quarter" idx="12"/>
          </p:nvPr>
        </p:nvSpPr>
        <p:spPr>
          <a:xfrm>
            <a:off x="1296955" y="2934856"/>
            <a:ext cx="2133600" cy="369332"/>
          </a:xfrm>
        </p:spPr>
        <p:txBody>
          <a:bodyPr/>
          <a:lstStyle/>
          <a:p>
            <a:r>
              <a:rPr lang="en-US" dirty="0"/>
              <a:t>Lorem ipsum dolor sit amet, consectetuer adipiscing elit, sed diam nonummy nibh.</a:t>
            </a:r>
          </a:p>
          <a:p>
            <a:endParaRPr lang="en-US" dirty="0"/>
          </a:p>
        </p:txBody>
      </p:sp>
      <p:sp>
        <p:nvSpPr>
          <p:cNvPr id="6" name="Text Placeholder 5">
            <a:extLst>
              <a:ext uri="{FF2B5EF4-FFF2-40B4-BE49-F238E27FC236}">
                <a16:creationId xmlns:a16="http://schemas.microsoft.com/office/drawing/2014/main" id="{8D4284CF-DF13-E947-ADA5-0FD9AAC03C23}"/>
              </a:ext>
            </a:extLst>
          </p:cNvPr>
          <p:cNvSpPr>
            <a:spLocks noGrp="1"/>
          </p:cNvSpPr>
          <p:nvPr>
            <p:ph type="body" sz="quarter" idx="31"/>
          </p:nvPr>
        </p:nvSpPr>
        <p:spPr>
          <a:xfrm>
            <a:off x="3897799" y="4701908"/>
            <a:ext cx="2133600" cy="205837"/>
          </a:xfrm>
        </p:spPr>
        <p:txBody>
          <a:bodyPr/>
          <a:lstStyle/>
          <a:p>
            <a:r>
              <a:rPr lang="en-US" dirty="0"/>
              <a:t>Q2. Oct – Dec	</a:t>
            </a:r>
          </a:p>
        </p:txBody>
      </p:sp>
      <p:sp>
        <p:nvSpPr>
          <p:cNvPr id="5" name="Text Placeholder 4">
            <a:extLst>
              <a:ext uri="{FF2B5EF4-FFF2-40B4-BE49-F238E27FC236}">
                <a16:creationId xmlns:a16="http://schemas.microsoft.com/office/drawing/2014/main" id="{FA4FEC49-A0F0-FB4E-9A87-B2EF11364721}"/>
              </a:ext>
            </a:extLst>
          </p:cNvPr>
          <p:cNvSpPr>
            <a:spLocks noGrp="1"/>
          </p:cNvSpPr>
          <p:nvPr>
            <p:ph type="body" sz="quarter" idx="30"/>
          </p:nvPr>
        </p:nvSpPr>
        <p:spPr>
          <a:xfrm>
            <a:off x="3897799" y="5087328"/>
            <a:ext cx="2133600" cy="369332"/>
          </a:xfrm>
        </p:spPr>
        <p:txBody>
          <a:bodyPr/>
          <a:lstStyle/>
          <a:p>
            <a:r>
              <a:rPr lang="en-US" dirty="0"/>
              <a:t>Lorem ipsum dolor sit amet, consectetuer adipiscing elit, sed diam nonummy nibh.</a:t>
            </a:r>
          </a:p>
          <a:p>
            <a:endParaRPr lang="en-US" dirty="0"/>
          </a:p>
        </p:txBody>
      </p:sp>
      <p:sp>
        <p:nvSpPr>
          <p:cNvPr id="10" name="Text Placeholder 9">
            <a:extLst>
              <a:ext uri="{FF2B5EF4-FFF2-40B4-BE49-F238E27FC236}">
                <a16:creationId xmlns:a16="http://schemas.microsoft.com/office/drawing/2014/main" id="{9C396C20-F6DF-C940-BE16-6E008BFF9CB9}"/>
              </a:ext>
            </a:extLst>
          </p:cNvPr>
          <p:cNvSpPr>
            <a:spLocks noGrp="1"/>
          </p:cNvSpPr>
          <p:nvPr>
            <p:ph type="body" sz="quarter" idx="35"/>
          </p:nvPr>
        </p:nvSpPr>
        <p:spPr>
          <a:xfrm>
            <a:off x="6438143" y="2568686"/>
            <a:ext cx="2133600" cy="205837"/>
          </a:xfrm>
        </p:spPr>
        <p:txBody>
          <a:bodyPr/>
          <a:lstStyle/>
          <a:p>
            <a:r>
              <a:rPr lang="en-US" dirty="0"/>
              <a:t>Q3. Jan – Mar	</a:t>
            </a:r>
          </a:p>
        </p:txBody>
      </p:sp>
      <p:sp>
        <p:nvSpPr>
          <p:cNvPr id="9" name="Text Placeholder 8">
            <a:extLst>
              <a:ext uri="{FF2B5EF4-FFF2-40B4-BE49-F238E27FC236}">
                <a16:creationId xmlns:a16="http://schemas.microsoft.com/office/drawing/2014/main" id="{55F2A68F-70C1-7F46-9A1C-586701744F58}"/>
              </a:ext>
            </a:extLst>
          </p:cNvPr>
          <p:cNvSpPr>
            <a:spLocks noGrp="1"/>
          </p:cNvSpPr>
          <p:nvPr>
            <p:ph type="body" sz="quarter" idx="34"/>
          </p:nvPr>
        </p:nvSpPr>
        <p:spPr>
          <a:xfrm>
            <a:off x="6438143" y="2934856"/>
            <a:ext cx="2133600" cy="369332"/>
          </a:xfrm>
        </p:spPr>
        <p:txBody>
          <a:bodyPr/>
          <a:lstStyle/>
          <a:p>
            <a:r>
              <a:rPr lang="en-US" dirty="0"/>
              <a:t>Lorem ipsum dolor sit amet, consectetuer adipiscing elit, sed diam nonummy nibh.</a:t>
            </a:r>
          </a:p>
          <a:p>
            <a:endParaRPr lang="en-US" dirty="0"/>
          </a:p>
        </p:txBody>
      </p:sp>
      <p:sp>
        <p:nvSpPr>
          <p:cNvPr id="8" name="Text Placeholder 7">
            <a:extLst>
              <a:ext uri="{FF2B5EF4-FFF2-40B4-BE49-F238E27FC236}">
                <a16:creationId xmlns:a16="http://schemas.microsoft.com/office/drawing/2014/main" id="{58554997-3B04-634C-A36E-69B03113315A}"/>
              </a:ext>
            </a:extLst>
          </p:cNvPr>
          <p:cNvSpPr>
            <a:spLocks noGrp="1"/>
          </p:cNvSpPr>
          <p:nvPr>
            <p:ph type="body" sz="quarter" idx="33"/>
          </p:nvPr>
        </p:nvSpPr>
        <p:spPr>
          <a:xfrm>
            <a:off x="9001711" y="4701908"/>
            <a:ext cx="2133600" cy="205837"/>
          </a:xfrm>
        </p:spPr>
        <p:txBody>
          <a:bodyPr/>
          <a:lstStyle/>
          <a:p>
            <a:r>
              <a:rPr lang="en-US" dirty="0"/>
              <a:t>Q4. Apr – Jun	</a:t>
            </a:r>
          </a:p>
        </p:txBody>
      </p:sp>
      <p:sp>
        <p:nvSpPr>
          <p:cNvPr id="7" name="Text Placeholder 6">
            <a:extLst>
              <a:ext uri="{FF2B5EF4-FFF2-40B4-BE49-F238E27FC236}">
                <a16:creationId xmlns:a16="http://schemas.microsoft.com/office/drawing/2014/main" id="{4E355B93-F7B4-8649-8BBF-819B529D7EC7}"/>
              </a:ext>
            </a:extLst>
          </p:cNvPr>
          <p:cNvSpPr>
            <a:spLocks noGrp="1"/>
          </p:cNvSpPr>
          <p:nvPr>
            <p:ph type="body" sz="quarter" idx="32"/>
          </p:nvPr>
        </p:nvSpPr>
        <p:spPr>
          <a:xfrm>
            <a:off x="9001711" y="5087328"/>
            <a:ext cx="2133600" cy="369332"/>
          </a:xfrm>
        </p:spPr>
        <p:txBody>
          <a:bodyPr/>
          <a:lstStyle/>
          <a:p>
            <a:r>
              <a:rPr lang="en-US" dirty="0"/>
              <a:t>Lorem ipsum dolor sit amet, consectetuer adipiscing elit, sed diam nonummy nibh.</a:t>
            </a:r>
          </a:p>
          <a:p>
            <a:endParaRPr lang="en-US" dirty="0"/>
          </a:p>
        </p:txBody>
      </p:sp>
      <p:sp>
        <p:nvSpPr>
          <p:cNvPr id="13" name="Slide Number Placeholder 12">
            <a:extLst>
              <a:ext uri="{FF2B5EF4-FFF2-40B4-BE49-F238E27FC236}">
                <a16:creationId xmlns:a16="http://schemas.microsoft.com/office/drawing/2014/main" id="{B2B0E625-26CC-9744-9B92-56905E797B65}"/>
              </a:ext>
            </a:extLst>
          </p:cNvPr>
          <p:cNvSpPr>
            <a:spLocks noGrp="1"/>
          </p:cNvSpPr>
          <p:nvPr>
            <p:ph type="sldNum" sz="quarter" idx="38"/>
          </p:nvPr>
        </p:nvSpPr>
        <p:spPr>
          <a:xfrm>
            <a:off x="971550" y="6332220"/>
            <a:ext cx="523240" cy="247651"/>
          </a:xfrm>
        </p:spPr>
        <p:txBody>
          <a:bodyPr/>
          <a:lstStyle/>
          <a:p>
            <a:fld id="{294A09A9-5501-47C1-A89A-A340965A2BE2}" type="slidenum">
              <a:rPr lang="en-US" smtClean="0"/>
              <a:pPr/>
              <a:t>24</a:t>
            </a:fld>
            <a:endParaRPr lang="en-US" dirty="0"/>
          </a:p>
        </p:txBody>
      </p:sp>
      <p:sp>
        <p:nvSpPr>
          <p:cNvPr id="12" name="Footer Placeholder 11">
            <a:extLst>
              <a:ext uri="{FF2B5EF4-FFF2-40B4-BE49-F238E27FC236}">
                <a16:creationId xmlns:a16="http://schemas.microsoft.com/office/drawing/2014/main" id="{6F29C953-E914-EE4E-B001-1E1EAD7BFD8A}"/>
              </a:ext>
            </a:extLst>
          </p:cNvPr>
          <p:cNvSpPr>
            <a:spLocks noGrp="1"/>
          </p:cNvSpPr>
          <p:nvPr>
            <p:ph type="ftr" sz="quarter" idx="37"/>
          </p:nvPr>
        </p:nvSpPr>
        <p:spPr>
          <a:xfrm>
            <a:off x="1494790" y="6332220"/>
            <a:ext cx="1497330" cy="247651"/>
          </a:xfrm>
        </p:spPr>
        <p:txBody>
          <a:bodyPr/>
          <a:lstStyle/>
          <a:p>
            <a:r>
              <a:rPr lang="en-US"/>
              <a:t>OneMain Consumer Loan Review</a:t>
            </a:r>
            <a:endParaRPr lang="en-US" dirty="0"/>
          </a:p>
        </p:txBody>
      </p:sp>
      <p:sp>
        <p:nvSpPr>
          <p:cNvPr id="26" name="Date Placeholder 3">
            <a:extLst>
              <a:ext uri="{FF2B5EF4-FFF2-40B4-BE49-F238E27FC236}">
                <a16:creationId xmlns:a16="http://schemas.microsoft.com/office/drawing/2014/main" id="{C0D329C2-CF39-40AB-883B-A1173005F10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2509101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FA04-6227-9040-92A6-9514A59B8E7B}"/>
              </a:ext>
            </a:extLst>
          </p:cNvPr>
          <p:cNvSpPr>
            <a:spLocks noGrp="1"/>
          </p:cNvSpPr>
          <p:nvPr>
            <p:ph type="title"/>
          </p:nvPr>
        </p:nvSpPr>
        <p:spPr/>
        <p:txBody>
          <a:bodyPr/>
          <a:lstStyle/>
          <a:p>
            <a:r>
              <a:rPr lang="en-US" dirty="0"/>
              <a:t>Goals for Q1</a:t>
            </a:r>
          </a:p>
        </p:txBody>
      </p:sp>
      <p:sp>
        <p:nvSpPr>
          <p:cNvPr id="3" name="Text Placeholder 2">
            <a:extLst>
              <a:ext uri="{FF2B5EF4-FFF2-40B4-BE49-F238E27FC236}">
                <a16:creationId xmlns:a16="http://schemas.microsoft.com/office/drawing/2014/main" id="{9CD657E5-4675-E84E-840E-4F6D4868C5A9}"/>
              </a:ext>
            </a:extLst>
          </p:cNvPr>
          <p:cNvSpPr>
            <a:spLocks noGrp="1"/>
          </p:cNvSpPr>
          <p:nvPr>
            <p:ph type="body" idx="1"/>
          </p:nvPr>
        </p:nvSpPr>
        <p:spPr/>
        <p:txBody>
          <a:bodyPr/>
          <a:lstStyle/>
          <a:p>
            <a:r>
              <a:rPr lang="en-US" dirty="0"/>
              <a:t>Business priorities</a:t>
            </a:r>
          </a:p>
        </p:txBody>
      </p:sp>
      <p:sp>
        <p:nvSpPr>
          <p:cNvPr id="5" name="Content Placeholder 4">
            <a:extLst>
              <a:ext uri="{FF2B5EF4-FFF2-40B4-BE49-F238E27FC236}">
                <a16:creationId xmlns:a16="http://schemas.microsoft.com/office/drawing/2014/main" id="{0B4B9306-DDC0-AD4F-A9C2-739C6AEB0172}"/>
              </a:ext>
            </a:extLst>
          </p:cNvPr>
          <p:cNvSpPr>
            <a:spLocks noGrp="1"/>
          </p:cNvSpPr>
          <p:nvPr>
            <p:ph sz="half" idx="2"/>
          </p:nvPr>
        </p:nvSpPr>
        <p:spPr>
          <a:xfrm>
            <a:off x="964023" y="2786446"/>
            <a:ext cx="4827178" cy="1942138"/>
          </a:xfrm>
        </p:spPr>
        <p:txBody>
          <a:bodyPr/>
          <a:lstStyle/>
          <a:p>
            <a:r>
              <a:rPr lang="en-US" dirty="0"/>
              <a:t>Increase customer satisfaction by 2%</a:t>
            </a:r>
          </a:p>
          <a:p>
            <a:r>
              <a:rPr lang="en-US" dirty="0"/>
              <a:t>Maintain growth</a:t>
            </a:r>
          </a:p>
          <a:p>
            <a:r>
              <a:rPr lang="en-US" dirty="0"/>
              <a:t>Diversify investment in sector 2</a:t>
            </a:r>
          </a:p>
          <a:p>
            <a:r>
              <a:rPr lang="en-US" dirty="0"/>
              <a:t>Initiative partnership with 3</a:t>
            </a:r>
            <a:r>
              <a:rPr lang="en-US" baseline="30000" dirty="0"/>
              <a:t>rd</a:t>
            </a:r>
            <a:r>
              <a:rPr lang="en-US" dirty="0"/>
              <a:t> party organizations</a:t>
            </a:r>
          </a:p>
          <a:p>
            <a:pPr marL="0" indent="0">
              <a:buNone/>
            </a:pPr>
            <a:endParaRPr lang="en-US" dirty="0"/>
          </a:p>
          <a:p>
            <a:endParaRPr lang="en-US" dirty="0"/>
          </a:p>
        </p:txBody>
      </p:sp>
      <p:sp>
        <p:nvSpPr>
          <p:cNvPr id="4" name="Text Placeholder 3">
            <a:extLst>
              <a:ext uri="{FF2B5EF4-FFF2-40B4-BE49-F238E27FC236}">
                <a16:creationId xmlns:a16="http://schemas.microsoft.com/office/drawing/2014/main" id="{6AF03CC0-7DA0-ED4F-B612-580E138D588A}"/>
              </a:ext>
            </a:extLst>
          </p:cNvPr>
          <p:cNvSpPr>
            <a:spLocks noGrp="1"/>
          </p:cNvSpPr>
          <p:nvPr>
            <p:ph type="body" idx="10"/>
          </p:nvPr>
        </p:nvSpPr>
        <p:spPr/>
        <p:txBody>
          <a:bodyPr/>
          <a:lstStyle/>
          <a:p>
            <a:r>
              <a:rPr lang="en-US" dirty="0"/>
              <a:t>Employee opportunities</a:t>
            </a:r>
          </a:p>
        </p:txBody>
      </p:sp>
      <p:sp>
        <p:nvSpPr>
          <p:cNvPr id="6" name="Content Placeholder 5">
            <a:extLst>
              <a:ext uri="{FF2B5EF4-FFF2-40B4-BE49-F238E27FC236}">
                <a16:creationId xmlns:a16="http://schemas.microsoft.com/office/drawing/2014/main" id="{B7D8EEE0-6E1C-9F47-936F-25FCC2FC368C}"/>
              </a:ext>
            </a:extLst>
          </p:cNvPr>
          <p:cNvSpPr>
            <a:spLocks noGrp="1"/>
          </p:cNvSpPr>
          <p:nvPr>
            <p:ph sz="half" idx="13"/>
          </p:nvPr>
        </p:nvSpPr>
        <p:spPr/>
        <p:txBody>
          <a:bodyPr/>
          <a:lstStyle/>
          <a:p>
            <a:r>
              <a:rPr lang="en-US" dirty="0"/>
              <a:t>End of fiscal celebration on July 15</a:t>
            </a:r>
            <a:r>
              <a:rPr lang="en-US" baseline="30000" dirty="0"/>
              <a:t>th</a:t>
            </a:r>
            <a:r>
              <a:rPr lang="en-US" dirty="0"/>
              <a:t> </a:t>
            </a:r>
          </a:p>
          <a:p>
            <a:r>
              <a:rPr lang="en-US" dirty="0"/>
              <a:t>Employee day of learning on August 14</a:t>
            </a:r>
            <a:r>
              <a:rPr lang="en-US" baseline="30000" dirty="0"/>
              <a:t>th </a:t>
            </a:r>
          </a:p>
          <a:p>
            <a:r>
              <a:rPr lang="en-US" dirty="0"/>
              <a:t>Employee Yoga on September 3</a:t>
            </a:r>
            <a:r>
              <a:rPr lang="en-US" baseline="30000" dirty="0"/>
              <a:t>rd</a:t>
            </a:r>
            <a:r>
              <a:rPr lang="en-US" dirty="0"/>
              <a:t> </a:t>
            </a:r>
          </a:p>
          <a:p>
            <a:r>
              <a:rPr lang="en-US" dirty="0"/>
              <a:t>Seminar series begins September 10</a:t>
            </a:r>
            <a:r>
              <a:rPr lang="en-US" baseline="30000" dirty="0"/>
              <a:t>th</a:t>
            </a:r>
            <a:r>
              <a:rPr lang="en-US" dirty="0"/>
              <a:t> </a:t>
            </a:r>
          </a:p>
          <a:p>
            <a:pPr marL="0" indent="0">
              <a:buNone/>
            </a:pPr>
            <a:endParaRPr lang="en-US" dirty="0"/>
          </a:p>
        </p:txBody>
      </p:sp>
      <p:sp>
        <p:nvSpPr>
          <p:cNvPr id="9" name="Slide Number Placeholder 8">
            <a:extLst>
              <a:ext uri="{FF2B5EF4-FFF2-40B4-BE49-F238E27FC236}">
                <a16:creationId xmlns:a16="http://schemas.microsoft.com/office/drawing/2014/main" id="{9A5802D8-6C81-6C4F-97CF-C1F2344EE894}"/>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25</a:t>
            </a:fld>
            <a:endParaRPr lang="en-US" dirty="0"/>
          </a:p>
        </p:txBody>
      </p:sp>
      <p:sp>
        <p:nvSpPr>
          <p:cNvPr id="8" name="Footer Placeholder 7">
            <a:extLst>
              <a:ext uri="{FF2B5EF4-FFF2-40B4-BE49-F238E27FC236}">
                <a16:creationId xmlns:a16="http://schemas.microsoft.com/office/drawing/2014/main" id="{2A659727-BBB9-9B49-BCA1-694F74F717C4}"/>
              </a:ext>
            </a:extLst>
          </p:cNvPr>
          <p:cNvSpPr>
            <a:spLocks noGrp="1"/>
          </p:cNvSpPr>
          <p:nvPr>
            <p:ph type="ftr" sz="quarter" idx="15"/>
          </p:nvPr>
        </p:nvSpPr>
        <p:spPr>
          <a:xfrm>
            <a:off x="1494790" y="6332220"/>
            <a:ext cx="1497330" cy="247651"/>
          </a:xfrm>
        </p:spPr>
        <p:txBody>
          <a:bodyPr/>
          <a:lstStyle/>
          <a:p>
            <a:r>
              <a:rPr lang="en-US"/>
              <a:t>OneMain Consumer Loan Review</a:t>
            </a:r>
            <a:endParaRPr lang="en-US" sz="1100" dirty="0"/>
          </a:p>
        </p:txBody>
      </p:sp>
      <p:sp>
        <p:nvSpPr>
          <p:cNvPr id="18" name="Date Placeholder 3">
            <a:extLst>
              <a:ext uri="{FF2B5EF4-FFF2-40B4-BE49-F238E27FC236}">
                <a16:creationId xmlns:a16="http://schemas.microsoft.com/office/drawing/2014/main" id="{F81D4B1A-BE69-469D-B4E9-C605222B67FD}"/>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7676759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026B5-2F88-BA48-A996-4A13FDFAA43A}"/>
              </a:ext>
            </a:extLst>
          </p:cNvPr>
          <p:cNvSpPr>
            <a:spLocks noGrp="1"/>
          </p:cNvSpPr>
          <p:nvPr>
            <p:ph type="title"/>
          </p:nvPr>
        </p:nvSpPr>
        <p:spPr/>
        <p:txBody>
          <a:bodyPr/>
          <a:lstStyle/>
          <a:p>
            <a:r>
              <a:rPr lang="en-US" dirty="0"/>
              <a:t>Goals for Q2</a:t>
            </a:r>
          </a:p>
        </p:txBody>
      </p:sp>
      <p:sp>
        <p:nvSpPr>
          <p:cNvPr id="3" name="Text Placeholder 2">
            <a:extLst>
              <a:ext uri="{FF2B5EF4-FFF2-40B4-BE49-F238E27FC236}">
                <a16:creationId xmlns:a16="http://schemas.microsoft.com/office/drawing/2014/main" id="{A5ABDF8F-0AD5-5C43-9EF3-8679B9897E01}"/>
              </a:ext>
            </a:extLst>
          </p:cNvPr>
          <p:cNvSpPr>
            <a:spLocks noGrp="1"/>
          </p:cNvSpPr>
          <p:nvPr>
            <p:ph type="body" idx="1"/>
          </p:nvPr>
        </p:nvSpPr>
        <p:spPr/>
        <p:txBody>
          <a:bodyPr/>
          <a:lstStyle/>
          <a:p>
            <a:r>
              <a:rPr lang="en-US" dirty="0"/>
              <a:t>Business priorities</a:t>
            </a:r>
          </a:p>
        </p:txBody>
      </p:sp>
      <p:sp>
        <p:nvSpPr>
          <p:cNvPr id="4" name="Content Placeholder 3">
            <a:extLst>
              <a:ext uri="{FF2B5EF4-FFF2-40B4-BE49-F238E27FC236}">
                <a16:creationId xmlns:a16="http://schemas.microsoft.com/office/drawing/2014/main" id="{7782A119-28D1-B54D-A879-A0DDEC296674}"/>
              </a:ext>
            </a:extLst>
          </p:cNvPr>
          <p:cNvSpPr>
            <a:spLocks noGrp="1"/>
          </p:cNvSpPr>
          <p:nvPr>
            <p:ph sz="half" idx="2"/>
          </p:nvPr>
        </p:nvSpPr>
        <p:spPr>
          <a:xfrm>
            <a:off x="952500" y="2786446"/>
            <a:ext cx="3036477" cy="1942138"/>
          </a:xfrm>
        </p:spPr>
        <p:txBody>
          <a:bodyPr/>
          <a:lstStyle/>
          <a:p>
            <a:r>
              <a:rPr lang="en-US" dirty="0"/>
              <a:t>Increase customer satisfaction </a:t>
            </a:r>
            <a:br>
              <a:rPr lang="en-US" dirty="0"/>
            </a:br>
            <a:r>
              <a:rPr lang="en-US" dirty="0"/>
              <a:t>by 2%</a:t>
            </a:r>
          </a:p>
          <a:p>
            <a:r>
              <a:rPr lang="en-US" dirty="0"/>
              <a:t>Maintain growth</a:t>
            </a:r>
          </a:p>
          <a:p>
            <a:pPr marL="0" indent="0">
              <a:buNone/>
            </a:pPr>
            <a:endParaRPr lang="en-US" dirty="0"/>
          </a:p>
          <a:p>
            <a:endParaRPr lang="en-US" dirty="0"/>
          </a:p>
        </p:txBody>
      </p:sp>
      <p:sp>
        <p:nvSpPr>
          <p:cNvPr id="5" name="Text Placeholder 4">
            <a:extLst>
              <a:ext uri="{FF2B5EF4-FFF2-40B4-BE49-F238E27FC236}">
                <a16:creationId xmlns:a16="http://schemas.microsoft.com/office/drawing/2014/main" id="{B55E5840-ED0D-0349-88F3-4E90A0094985}"/>
              </a:ext>
            </a:extLst>
          </p:cNvPr>
          <p:cNvSpPr>
            <a:spLocks noGrp="1"/>
          </p:cNvSpPr>
          <p:nvPr>
            <p:ph type="body" idx="10"/>
          </p:nvPr>
        </p:nvSpPr>
        <p:spPr/>
        <p:txBody>
          <a:bodyPr/>
          <a:lstStyle/>
          <a:p>
            <a:r>
              <a:rPr lang="en-US" dirty="0"/>
              <a:t>Added priorities</a:t>
            </a:r>
          </a:p>
        </p:txBody>
      </p:sp>
      <p:sp>
        <p:nvSpPr>
          <p:cNvPr id="6" name="Content Placeholder 5">
            <a:extLst>
              <a:ext uri="{FF2B5EF4-FFF2-40B4-BE49-F238E27FC236}">
                <a16:creationId xmlns:a16="http://schemas.microsoft.com/office/drawing/2014/main" id="{34801285-85FB-FD43-9631-322998389AF0}"/>
              </a:ext>
            </a:extLst>
          </p:cNvPr>
          <p:cNvSpPr>
            <a:spLocks noGrp="1"/>
          </p:cNvSpPr>
          <p:nvPr>
            <p:ph sz="half" idx="11"/>
          </p:nvPr>
        </p:nvSpPr>
        <p:spPr/>
        <p:txBody>
          <a:bodyPr/>
          <a:lstStyle/>
          <a:p>
            <a:r>
              <a:rPr lang="en-US" dirty="0"/>
              <a:t>Decrease the number of rotations </a:t>
            </a:r>
            <a:br>
              <a:rPr lang="en-US" dirty="0"/>
            </a:br>
            <a:r>
              <a:rPr lang="en-US" dirty="0"/>
              <a:t>by at least 2</a:t>
            </a:r>
          </a:p>
          <a:p>
            <a:r>
              <a:rPr lang="en-US" dirty="0"/>
              <a:t>Ensure the cost of development stays below budget</a:t>
            </a:r>
          </a:p>
        </p:txBody>
      </p:sp>
      <p:sp>
        <p:nvSpPr>
          <p:cNvPr id="7" name="Text Placeholder 6">
            <a:extLst>
              <a:ext uri="{FF2B5EF4-FFF2-40B4-BE49-F238E27FC236}">
                <a16:creationId xmlns:a16="http://schemas.microsoft.com/office/drawing/2014/main" id="{8820E658-15B8-6C4B-A736-3D894774670E}"/>
              </a:ext>
            </a:extLst>
          </p:cNvPr>
          <p:cNvSpPr>
            <a:spLocks noGrp="1"/>
          </p:cNvSpPr>
          <p:nvPr>
            <p:ph type="body" idx="12"/>
          </p:nvPr>
        </p:nvSpPr>
        <p:spPr/>
        <p:txBody>
          <a:bodyPr/>
          <a:lstStyle/>
          <a:p>
            <a:r>
              <a:rPr lang="en-US" dirty="0"/>
              <a:t>Employee opportunities</a:t>
            </a:r>
          </a:p>
        </p:txBody>
      </p:sp>
      <p:sp>
        <p:nvSpPr>
          <p:cNvPr id="8" name="Content Placeholder 7">
            <a:extLst>
              <a:ext uri="{FF2B5EF4-FFF2-40B4-BE49-F238E27FC236}">
                <a16:creationId xmlns:a16="http://schemas.microsoft.com/office/drawing/2014/main" id="{7F52F621-1B1F-5E49-939F-12BD1A0FD522}"/>
              </a:ext>
            </a:extLst>
          </p:cNvPr>
          <p:cNvSpPr>
            <a:spLocks noGrp="1"/>
          </p:cNvSpPr>
          <p:nvPr>
            <p:ph sz="half" idx="13"/>
          </p:nvPr>
        </p:nvSpPr>
        <p:spPr/>
        <p:txBody>
          <a:bodyPr/>
          <a:lstStyle/>
          <a:p>
            <a:r>
              <a:rPr lang="en-US" dirty="0"/>
              <a:t>Interns begin</a:t>
            </a:r>
          </a:p>
          <a:p>
            <a:r>
              <a:rPr lang="en-US" dirty="0"/>
              <a:t>Indoor rec leagues</a:t>
            </a:r>
          </a:p>
          <a:p>
            <a:r>
              <a:rPr lang="en-US" dirty="0"/>
              <a:t>Chess tournaments</a:t>
            </a:r>
          </a:p>
          <a:p>
            <a:r>
              <a:rPr lang="en-US" dirty="0"/>
              <a:t>Big Game watching party</a:t>
            </a:r>
          </a:p>
          <a:p>
            <a:r>
              <a:rPr lang="en-US" dirty="0"/>
              <a:t>Food drive</a:t>
            </a:r>
          </a:p>
          <a:p>
            <a:pPr marL="0" indent="0">
              <a:buNone/>
            </a:pPr>
            <a:endParaRPr lang="en-US" dirty="0"/>
          </a:p>
          <a:p>
            <a:pPr marL="0" indent="0">
              <a:buNone/>
            </a:pPr>
            <a:endParaRPr lang="en-US" dirty="0"/>
          </a:p>
          <a:p>
            <a:endParaRPr lang="en-US" dirty="0"/>
          </a:p>
        </p:txBody>
      </p:sp>
      <p:sp>
        <p:nvSpPr>
          <p:cNvPr id="11" name="Slide Number Placeholder 10">
            <a:extLst>
              <a:ext uri="{FF2B5EF4-FFF2-40B4-BE49-F238E27FC236}">
                <a16:creationId xmlns:a16="http://schemas.microsoft.com/office/drawing/2014/main" id="{8B50C3FA-D20D-3049-9C7F-6F37D4E022C5}"/>
              </a:ext>
            </a:extLst>
          </p:cNvPr>
          <p:cNvSpPr>
            <a:spLocks noGrp="1"/>
          </p:cNvSpPr>
          <p:nvPr>
            <p:ph type="sldNum" sz="quarter" idx="16"/>
          </p:nvPr>
        </p:nvSpPr>
        <p:spPr>
          <a:xfrm>
            <a:off x="971550" y="6332220"/>
            <a:ext cx="523240" cy="247651"/>
          </a:xfrm>
        </p:spPr>
        <p:txBody>
          <a:bodyPr/>
          <a:lstStyle/>
          <a:p>
            <a:pPr algn="l"/>
            <a:fld id="{294A09A9-5501-47C1-A89A-A340965A2BE2}" type="slidenum">
              <a:rPr lang="en-US" smtClean="0"/>
              <a:pPr algn="l"/>
              <a:t>26</a:t>
            </a:fld>
            <a:endParaRPr lang="en-US" dirty="0"/>
          </a:p>
        </p:txBody>
      </p:sp>
      <p:sp>
        <p:nvSpPr>
          <p:cNvPr id="10" name="Footer Placeholder 9">
            <a:extLst>
              <a:ext uri="{FF2B5EF4-FFF2-40B4-BE49-F238E27FC236}">
                <a16:creationId xmlns:a16="http://schemas.microsoft.com/office/drawing/2014/main" id="{56278D20-060E-1942-9A72-E600C02A8208}"/>
              </a:ext>
            </a:extLst>
          </p:cNvPr>
          <p:cNvSpPr>
            <a:spLocks noGrp="1"/>
          </p:cNvSpPr>
          <p:nvPr>
            <p:ph type="ftr" sz="quarter" idx="15"/>
          </p:nvPr>
        </p:nvSpPr>
        <p:spPr>
          <a:xfrm>
            <a:off x="1494790" y="6332220"/>
            <a:ext cx="1497330" cy="247651"/>
          </a:xfrm>
        </p:spPr>
        <p:txBody>
          <a:bodyPr/>
          <a:lstStyle/>
          <a:p>
            <a:r>
              <a:rPr lang="en-US"/>
              <a:t>OneMain Consumer Loan Review</a:t>
            </a:r>
            <a:endParaRPr lang="en-US" sz="1100" dirty="0"/>
          </a:p>
        </p:txBody>
      </p:sp>
      <p:sp>
        <p:nvSpPr>
          <p:cNvPr id="12" name="Date Placeholder 3">
            <a:extLst>
              <a:ext uri="{FF2B5EF4-FFF2-40B4-BE49-F238E27FC236}">
                <a16:creationId xmlns:a16="http://schemas.microsoft.com/office/drawing/2014/main" id="{4DD34D67-E258-443E-8B33-EE16DD144A3A}"/>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49548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2DF8-59D4-D94D-8ED9-F2F319899DBF}"/>
              </a:ext>
            </a:extLst>
          </p:cNvPr>
          <p:cNvSpPr>
            <a:spLocks noGrp="1"/>
          </p:cNvSpPr>
          <p:nvPr>
            <p:ph type="title"/>
          </p:nvPr>
        </p:nvSpPr>
        <p:spPr/>
        <p:txBody>
          <a:bodyPr/>
          <a:lstStyle/>
          <a:p>
            <a:r>
              <a:rPr lang="en-US" dirty="0"/>
              <a:t>Summary</a:t>
            </a:r>
          </a:p>
        </p:txBody>
      </p:sp>
      <p:sp>
        <p:nvSpPr>
          <p:cNvPr id="45" name="Text Placeholder 44">
            <a:extLst>
              <a:ext uri="{FF2B5EF4-FFF2-40B4-BE49-F238E27FC236}">
                <a16:creationId xmlns:a16="http://schemas.microsoft.com/office/drawing/2014/main" id="{803A1E73-C790-447A-974F-B3ADB50149F7}"/>
              </a:ext>
            </a:extLst>
          </p:cNvPr>
          <p:cNvSpPr>
            <a:spLocks noGrp="1"/>
          </p:cNvSpPr>
          <p:nvPr>
            <p:ph type="body" sz="quarter" idx="12"/>
          </p:nvPr>
        </p:nvSpPr>
        <p:spPr/>
        <p:txBody>
          <a:bodyPr/>
          <a:lstStyle/>
          <a:p>
            <a:r>
              <a:rPr lang="en-US" dirty="0"/>
              <a:t>Our business is good</a:t>
            </a:r>
          </a:p>
        </p:txBody>
      </p:sp>
      <p:sp>
        <p:nvSpPr>
          <p:cNvPr id="44" name="Text Placeholder 43">
            <a:extLst>
              <a:ext uri="{FF2B5EF4-FFF2-40B4-BE49-F238E27FC236}">
                <a16:creationId xmlns:a16="http://schemas.microsoft.com/office/drawing/2014/main" id="{906E4DF9-127F-4650-8BAA-2521A37885B0}"/>
              </a:ext>
            </a:extLst>
          </p:cNvPr>
          <p:cNvSpPr>
            <a:spLocks noGrp="1"/>
          </p:cNvSpPr>
          <p:nvPr>
            <p:ph type="body" sz="quarter" idx="10"/>
          </p:nvPr>
        </p:nvSpPr>
        <p:spPr/>
        <p:txBody>
          <a:bodyPr/>
          <a:lstStyle/>
          <a:p>
            <a:r>
              <a:rPr lang="en-US" dirty="0"/>
              <a:t>Profits are up in the last quarter by 3%</a:t>
            </a:r>
          </a:p>
        </p:txBody>
      </p:sp>
      <p:sp>
        <p:nvSpPr>
          <p:cNvPr id="47" name="Text Placeholder 46">
            <a:extLst>
              <a:ext uri="{FF2B5EF4-FFF2-40B4-BE49-F238E27FC236}">
                <a16:creationId xmlns:a16="http://schemas.microsoft.com/office/drawing/2014/main" id="{DDA232CE-EB44-41DD-920C-AEDD5C33D2A5}"/>
              </a:ext>
            </a:extLst>
          </p:cNvPr>
          <p:cNvSpPr>
            <a:spLocks noGrp="1"/>
          </p:cNvSpPr>
          <p:nvPr>
            <p:ph type="body" sz="quarter" idx="14"/>
          </p:nvPr>
        </p:nvSpPr>
        <p:spPr/>
        <p:txBody>
          <a:bodyPr/>
          <a:lstStyle/>
          <a:p>
            <a:r>
              <a:rPr lang="en-US" dirty="0"/>
              <a:t>We’re getting our work done</a:t>
            </a:r>
          </a:p>
        </p:txBody>
      </p:sp>
      <p:sp>
        <p:nvSpPr>
          <p:cNvPr id="46" name="Text Placeholder 45">
            <a:extLst>
              <a:ext uri="{FF2B5EF4-FFF2-40B4-BE49-F238E27FC236}">
                <a16:creationId xmlns:a16="http://schemas.microsoft.com/office/drawing/2014/main" id="{A09D80D2-95FB-43C6-96F8-7EF7737C28BA}"/>
              </a:ext>
            </a:extLst>
          </p:cNvPr>
          <p:cNvSpPr>
            <a:spLocks noGrp="1"/>
          </p:cNvSpPr>
          <p:nvPr>
            <p:ph type="body" sz="quarter" idx="13"/>
          </p:nvPr>
        </p:nvSpPr>
        <p:spPr/>
        <p:txBody>
          <a:bodyPr/>
          <a:lstStyle/>
          <a:p>
            <a:r>
              <a:rPr lang="en-US" dirty="0"/>
              <a:t>We finished the consolidation project</a:t>
            </a:r>
          </a:p>
        </p:txBody>
      </p:sp>
      <p:sp>
        <p:nvSpPr>
          <p:cNvPr id="49" name="Text Placeholder 48">
            <a:extLst>
              <a:ext uri="{FF2B5EF4-FFF2-40B4-BE49-F238E27FC236}">
                <a16:creationId xmlns:a16="http://schemas.microsoft.com/office/drawing/2014/main" id="{ED796758-F31D-4250-A439-D6DE9523C88B}"/>
              </a:ext>
            </a:extLst>
          </p:cNvPr>
          <p:cNvSpPr>
            <a:spLocks noGrp="1"/>
          </p:cNvSpPr>
          <p:nvPr>
            <p:ph type="body" sz="quarter" idx="16"/>
          </p:nvPr>
        </p:nvSpPr>
        <p:spPr/>
        <p:txBody>
          <a:bodyPr/>
          <a:lstStyle/>
          <a:p>
            <a:r>
              <a:rPr lang="en-US" dirty="0"/>
              <a:t>We’re delivering for our customers</a:t>
            </a:r>
          </a:p>
        </p:txBody>
      </p:sp>
      <p:sp>
        <p:nvSpPr>
          <p:cNvPr id="48" name="Text Placeholder 47">
            <a:extLst>
              <a:ext uri="{FF2B5EF4-FFF2-40B4-BE49-F238E27FC236}">
                <a16:creationId xmlns:a16="http://schemas.microsoft.com/office/drawing/2014/main" id="{CEBFC0C0-C506-47F0-AE21-8A46DB86644A}"/>
              </a:ext>
            </a:extLst>
          </p:cNvPr>
          <p:cNvSpPr>
            <a:spLocks noGrp="1"/>
          </p:cNvSpPr>
          <p:nvPr>
            <p:ph type="body" sz="quarter" idx="15"/>
          </p:nvPr>
        </p:nvSpPr>
        <p:spPr/>
        <p:txBody>
          <a:bodyPr/>
          <a:lstStyle/>
          <a:p>
            <a:r>
              <a:rPr lang="en-US" dirty="0"/>
              <a:t>Last year we supported thousands of customers and</a:t>
            </a:r>
          </a:p>
          <a:p>
            <a:r>
              <a:rPr lang="en-US" dirty="0"/>
              <a:t>sold 60,000 units</a:t>
            </a:r>
          </a:p>
        </p:txBody>
      </p:sp>
      <p:sp>
        <p:nvSpPr>
          <p:cNvPr id="51" name="Text Placeholder 50">
            <a:extLst>
              <a:ext uri="{FF2B5EF4-FFF2-40B4-BE49-F238E27FC236}">
                <a16:creationId xmlns:a16="http://schemas.microsoft.com/office/drawing/2014/main" id="{D582AC9C-B267-4C04-9E50-051DE433538C}"/>
              </a:ext>
            </a:extLst>
          </p:cNvPr>
          <p:cNvSpPr>
            <a:spLocks noGrp="1"/>
          </p:cNvSpPr>
          <p:nvPr>
            <p:ph type="body" sz="quarter" idx="18"/>
          </p:nvPr>
        </p:nvSpPr>
        <p:spPr/>
        <p:txBody>
          <a:bodyPr/>
          <a:lstStyle/>
          <a:p>
            <a:r>
              <a:rPr lang="en-US" dirty="0"/>
              <a:t>Our customers keep coming back</a:t>
            </a:r>
          </a:p>
        </p:txBody>
      </p:sp>
      <p:sp>
        <p:nvSpPr>
          <p:cNvPr id="50" name="Text Placeholder 49">
            <a:extLst>
              <a:ext uri="{FF2B5EF4-FFF2-40B4-BE49-F238E27FC236}">
                <a16:creationId xmlns:a16="http://schemas.microsoft.com/office/drawing/2014/main" id="{C60A09F8-DA84-487F-81AC-337BE4A9F35B}"/>
              </a:ext>
            </a:extLst>
          </p:cNvPr>
          <p:cNvSpPr>
            <a:spLocks noGrp="1"/>
          </p:cNvSpPr>
          <p:nvPr>
            <p:ph type="body" sz="quarter" idx="17"/>
          </p:nvPr>
        </p:nvSpPr>
        <p:spPr/>
        <p:txBody>
          <a:bodyPr/>
          <a:lstStyle/>
          <a:p>
            <a:r>
              <a:rPr lang="en-US" dirty="0"/>
              <a:t>We increased customer retention by 4%</a:t>
            </a:r>
          </a:p>
        </p:txBody>
      </p:sp>
      <p:sp>
        <p:nvSpPr>
          <p:cNvPr id="53" name="Text Placeholder 52">
            <a:extLst>
              <a:ext uri="{FF2B5EF4-FFF2-40B4-BE49-F238E27FC236}">
                <a16:creationId xmlns:a16="http://schemas.microsoft.com/office/drawing/2014/main" id="{A1B673DD-4FEC-4191-8446-77B89805FF2B}"/>
              </a:ext>
            </a:extLst>
          </p:cNvPr>
          <p:cNvSpPr>
            <a:spLocks noGrp="1"/>
          </p:cNvSpPr>
          <p:nvPr>
            <p:ph type="body" sz="quarter" idx="20"/>
          </p:nvPr>
        </p:nvSpPr>
        <p:spPr/>
        <p:txBody>
          <a:bodyPr/>
          <a:lstStyle/>
          <a:p>
            <a:r>
              <a:rPr lang="en-US" dirty="0"/>
              <a:t>We’re leaders</a:t>
            </a:r>
          </a:p>
        </p:txBody>
      </p:sp>
      <p:sp>
        <p:nvSpPr>
          <p:cNvPr id="52" name="Text Placeholder 51">
            <a:extLst>
              <a:ext uri="{FF2B5EF4-FFF2-40B4-BE49-F238E27FC236}">
                <a16:creationId xmlns:a16="http://schemas.microsoft.com/office/drawing/2014/main" id="{1E84004F-53E7-47E5-A493-1980475C42D4}"/>
              </a:ext>
            </a:extLst>
          </p:cNvPr>
          <p:cNvSpPr>
            <a:spLocks noGrp="1"/>
          </p:cNvSpPr>
          <p:nvPr>
            <p:ph type="body" sz="quarter" idx="19"/>
          </p:nvPr>
        </p:nvSpPr>
        <p:spPr/>
        <p:txBody>
          <a:bodyPr/>
          <a:lstStyle/>
          <a:p>
            <a:r>
              <a:rPr lang="en-US" dirty="0"/>
              <a:t>We are top leaders in the industry</a:t>
            </a:r>
          </a:p>
          <a:p>
            <a:r>
              <a:rPr lang="en-US" dirty="0"/>
              <a:t>across the board</a:t>
            </a:r>
          </a:p>
        </p:txBody>
      </p:sp>
      <p:sp>
        <p:nvSpPr>
          <p:cNvPr id="5" name="Slide Number Placeholder 4">
            <a:extLst>
              <a:ext uri="{FF2B5EF4-FFF2-40B4-BE49-F238E27FC236}">
                <a16:creationId xmlns:a16="http://schemas.microsoft.com/office/drawing/2014/main" id="{AB744071-0CE2-7746-9315-22EC28A0F462}"/>
              </a:ext>
            </a:extLst>
          </p:cNvPr>
          <p:cNvSpPr>
            <a:spLocks noGrp="1"/>
          </p:cNvSpPr>
          <p:nvPr>
            <p:ph type="sldNum" sz="quarter" idx="23"/>
          </p:nvPr>
        </p:nvSpPr>
        <p:spPr>
          <a:xfrm>
            <a:off x="971550" y="6332220"/>
            <a:ext cx="523240" cy="247651"/>
          </a:xfrm>
        </p:spPr>
        <p:txBody>
          <a:bodyPr/>
          <a:lstStyle/>
          <a:p>
            <a:fld id="{294A09A9-5501-47C1-A89A-A340965A2BE2}" type="slidenum">
              <a:rPr lang="en-US" smtClean="0"/>
              <a:pPr/>
              <a:t>27</a:t>
            </a:fld>
            <a:endParaRPr lang="en-US" dirty="0"/>
          </a:p>
        </p:txBody>
      </p:sp>
      <p:sp>
        <p:nvSpPr>
          <p:cNvPr id="4" name="Footer Placeholder 3">
            <a:extLst>
              <a:ext uri="{FF2B5EF4-FFF2-40B4-BE49-F238E27FC236}">
                <a16:creationId xmlns:a16="http://schemas.microsoft.com/office/drawing/2014/main" id="{529E91F3-E1A0-DB4A-8CD8-D9D1AB0FFB40}"/>
              </a:ext>
            </a:extLst>
          </p:cNvPr>
          <p:cNvSpPr>
            <a:spLocks noGrp="1"/>
          </p:cNvSpPr>
          <p:nvPr>
            <p:ph type="ftr" sz="quarter" idx="22"/>
          </p:nvPr>
        </p:nvSpPr>
        <p:spPr>
          <a:xfrm>
            <a:off x="1494790" y="6332220"/>
            <a:ext cx="1497330" cy="247651"/>
          </a:xfrm>
        </p:spPr>
        <p:txBody>
          <a:bodyPr/>
          <a:lstStyle/>
          <a:p>
            <a:r>
              <a:rPr lang="en-US"/>
              <a:t>OneMain Consumer Loan Review</a:t>
            </a:r>
            <a:endParaRPr lang="en-US" dirty="0"/>
          </a:p>
        </p:txBody>
      </p:sp>
      <p:sp>
        <p:nvSpPr>
          <p:cNvPr id="16" name="Date Placeholder 3">
            <a:extLst>
              <a:ext uri="{FF2B5EF4-FFF2-40B4-BE49-F238E27FC236}">
                <a16:creationId xmlns:a16="http://schemas.microsoft.com/office/drawing/2014/main" id="{5384768F-E861-44BC-9FC7-434480D365AB}"/>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Tree>
    <p:extLst>
      <p:ext uri="{BB962C8B-B14F-4D97-AF65-F5344CB8AC3E}">
        <p14:creationId xmlns:p14="http://schemas.microsoft.com/office/powerpoint/2010/main" val="643842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p:txBody>
          <a:bodyPr/>
          <a:lstStyle/>
          <a:p>
            <a:r>
              <a:rPr lang="en-US" dirty="0"/>
              <a:t>Thank you</a:t>
            </a:r>
          </a:p>
        </p:txBody>
      </p:sp>
      <p:sp>
        <p:nvSpPr>
          <p:cNvPr id="11" name="Subtitle 10">
            <a:extLst>
              <a:ext uri="{FF2B5EF4-FFF2-40B4-BE49-F238E27FC236}">
                <a16:creationId xmlns:a16="http://schemas.microsoft.com/office/drawing/2014/main" id="{F0F25866-5DB1-334A-8037-692579FBDE39}"/>
              </a:ext>
            </a:extLst>
          </p:cNvPr>
          <p:cNvSpPr>
            <a:spLocks noGrp="1"/>
          </p:cNvSpPr>
          <p:nvPr>
            <p:ph type="subTitle" idx="1"/>
          </p:nvPr>
        </p:nvSpPr>
        <p:spPr/>
        <p:txBody>
          <a:bodyPr/>
          <a:lstStyle/>
          <a:p>
            <a:r>
              <a:rPr lang="en-US" dirty="0"/>
              <a:t>Thanks to your commitment and strong work ethic, we know next year will be even better than the last. </a:t>
            </a:r>
          </a:p>
          <a:p>
            <a:r>
              <a:rPr lang="en-US" dirty="0"/>
              <a:t>We look forward to working together. </a:t>
            </a:r>
          </a:p>
          <a:p>
            <a:endParaRPr lang="en-US" dirty="0"/>
          </a:p>
        </p:txBody>
      </p:sp>
      <p:pic>
        <p:nvPicPr>
          <p:cNvPr id="13" name="Picture Placeholder 12" descr="Person running up stairs">
            <a:extLst>
              <a:ext uri="{FF2B5EF4-FFF2-40B4-BE49-F238E27FC236}">
                <a16:creationId xmlns:a16="http://schemas.microsoft.com/office/drawing/2014/main" id="{EC944911-7CDD-41CC-A7F0-5B0CF85D545C}"/>
              </a:ext>
              <a:ext uri="{C183D7F6-B498-43B3-948B-1728B52AA6E4}">
                <adec:decorative xmlns:adec="http://schemas.microsoft.com/office/drawing/2017/decorative" val="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9" name="Text Placeholder 8">
            <a:extLst>
              <a:ext uri="{FF2B5EF4-FFF2-40B4-BE49-F238E27FC236}">
                <a16:creationId xmlns:a16="http://schemas.microsoft.com/office/drawing/2014/main" id="{76767661-63CB-A645-82F2-3B860E338B67}"/>
              </a:ext>
            </a:extLst>
          </p:cNvPr>
          <p:cNvSpPr>
            <a:spLocks noGrp="1"/>
          </p:cNvSpPr>
          <p:nvPr>
            <p:ph type="body" sz="quarter" idx="11"/>
          </p:nvPr>
        </p:nvSpPr>
        <p:spPr/>
        <p:txBody>
          <a:bodyPr/>
          <a:lstStyle/>
          <a:p>
            <a:r>
              <a:rPr lang="en-US" b="1" dirty="0"/>
              <a:t>Contoso  </a:t>
            </a:r>
            <a:r>
              <a:rPr lang="en-US" dirty="0"/>
              <a:t>  </a:t>
            </a:r>
          </a:p>
          <a:p>
            <a:r>
              <a:rPr lang="en-US" dirty="0"/>
              <a:t>sales@contoso.com</a:t>
            </a:r>
          </a:p>
        </p:txBody>
      </p:sp>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0" name="Picture Placeholder 19" descr="Seedling Black and white close up">
            <a:extLst>
              <a:ext uri="{FF2B5EF4-FFF2-40B4-BE49-F238E27FC236}">
                <a16:creationId xmlns:a16="http://schemas.microsoft.com/office/drawing/2014/main" id="{12F007AF-B3B3-4BBC-9990-D46E31738B7C}"/>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p:spPr>
      </p:pic>
      <p:sp>
        <p:nvSpPr>
          <p:cNvPr id="2" name="Title 1">
            <a:extLst>
              <a:ext uri="{FF2B5EF4-FFF2-40B4-BE49-F238E27FC236}">
                <a16:creationId xmlns:a16="http://schemas.microsoft.com/office/drawing/2014/main" id="{A8704A28-E62C-2E4A-A2A4-AD85CB6126A2}"/>
              </a:ext>
            </a:extLst>
          </p:cNvPr>
          <p:cNvSpPr>
            <a:spLocks noGrp="1"/>
          </p:cNvSpPr>
          <p:nvPr>
            <p:ph type="title"/>
          </p:nvPr>
        </p:nvSpPr>
        <p:spPr>
          <a:xfrm>
            <a:off x="7193943" y="3045437"/>
            <a:ext cx="4941477" cy="610863"/>
          </a:xfrm>
        </p:spPr>
        <p:txBody>
          <a:bodyPr>
            <a:normAutofit fontScale="90000"/>
          </a:bodyPr>
          <a:lstStyle/>
          <a:p>
            <a:r>
              <a:rPr lang="en-US" dirty="0"/>
              <a:t>Securitization Overview</a:t>
            </a:r>
          </a:p>
        </p:txBody>
      </p:sp>
      <p:cxnSp>
        <p:nvCxnSpPr>
          <p:cNvPr id="6" name="Straight Connector 5">
            <a:extLst>
              <a:ext uri="{FF2B5EF4-FFF2-40B4-BE49-F238E27FC236}">
                <a16:creationId xmlns:a16="http://schemas.microsoft.com/office/drawing/2014/main" id="{4D6EE753-BEBB-4348-896E-73627FDDCF64}"/>
              </a:ext>
              <a:ext uri="{C183D7F6-B498-43B3-948B-1728B52AA6E4}">
                <adec:decorative xmlns:adec="http://schemas.microsoft.com/office/drawing/2017/decorative" val="1"/>
              </a:ext>
            </a:extLst>
          </p:cNvPr>
          <p:cNvCxnSpPr>
            <a:cxnSpLocks/>
          </p:cNvCxnSpPr>
          <p:nvPr/>
        </p:nvCxnSpPr>
        <p:spPr>
          <a:xfrm>
            <a:off x="7194680"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54657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9315B-8AAE-A946-ABBF-894F2E4B1338}"/>
              </a:ext>
            </a:extLst>
          </p:cNvPr>
          <p:cNvSpPr>
            <a:spLocks noGrp="1"/>
          </p:cNvSpPr>
          <p:nvPr>
            <p:ph type="title"/>
          </p:nvPr>
        </p:nvSpPr>
        <p:spPr>
          <a:xfrm>
            <a:off x="964023" y="879063"/>
            <a:ext cx="8081654" cy="610863"/>
          </a:xfrm>
        </p:spPr>
        <p:txBody>
          <a:bodyPr/>
          <a:lstStyle/>
          <a:p>
            <a:r>
              <a:rPr lang="en-US" dirty="0"/>
              <a:t>What is Securitization?</a:t>
            </a:r>
          </a:p>
        </p:txBody>
      </p:sp>
      <p:sp>
        <p:nvSpPr>
          <p:cNvPr id="6" name="Slide Number Placeholder 5">
            <a:extLst>
              <a:ext uri="{FF2B5EF4-FFF2-40B4-BE49-F238E27FC236}">
                <a16:creationId xmlns:a16="http://schemas.microsoft.com/office/drawing/2014/main" id="{54AEFD4E-3C68-714D-803E-EF85A323B95F}"/>
              </a:ext>
            </a:extLst>
          </p:cNvPr>
          <p:cNvSpPr>
            <a:spLocks noGrp="1"/>
          </p:cNvSpPr>
          <p:nvPr>
            <p:ph type="sldNum" sz="quarter" idx="13"/>
          </p:nvPr>
        </p:nvSpPr>
        <p:spPr>
          <a:xfrm>
            <a:off x="971550" y="6332220"/>
            <a:ext cx="523240" cy="247651"/>
          </a:xfrm>
        </p:spPr>
        <p:txBody>
          <a:bodyPr/>
          <a:lstStyle/>
          <a:p>
            <a:fld id="{294A09A9-5501-47C1-A89A-A340965A2BE2}" type="slidenum">
              <a:rPr lang="en-US" smtClean="0"/>
              <a:pPr/>
              <a:t>4</a:t>
            </a:fld>
            <a:endParaRPr lang="en-US" dirty="0"/>
          </a:p>
        </p:txBody>
      </p:sp>
      <p:sp>
        <p:nvSpPr>
          <p:cNvPr id="5" name="Footer Placeholder 4">
            <a:extLst>
              <a:ext uri="{FF2B5EF4-FFF2-40B4-BE49-F238E27FC236}">
                <a16:creationId xmlns:a16="http://schemas.microsoft.com/office/drawing/2014/main" id="{234E9584-EA07-9B45-9700-4AD3524B82A0}"/>
              </a:ext>
            </a:extLst>
          </p:cNvPr>
          <p:cNvSpPr>
            <a:spLocks noGrp="1"/>
          </p:cNvSpPr>
          <p:nvPr>
            <p:ph type="ftr" sz="quarter" idx="12"/>
          </p:nvPr>
        </p:nvSpPr>
        <p:spPr>
          <a:xfrm>
            <a:off x="1494790" y="6332220"/>
            <a:ext cx="1497330" cy="247651"/>
          </a:xfrm>
        </p:spPr>
        <p:txBody>
          <a:bodyPr/>
          <a:lstStyle/>
          <a:p>
            <a:r>
              <a:rPr lang="en-US" b="0"/>
              <a:t>OneMain Consumer Loan Review</a:t>
            </a:r>
            <a:endParaRPr lang="en-US" b="0" dirty="0"/>
          </a:p>
        </p:txBody>
      </p:sp>
      <p:sp>
        <p:nvSpPr>
          <p:cNvPr id="7" name="Date Placeholder 3">
            <a:extLst>
              <a:ext uri="{FF2B5EF4-FFF2-40B4-BE49-F238E27FC236}">
                <a16:creationId xmlns:a16="http://schemas.microsoft.com/office/drawing/2014/main" id="{560FFC6F-2BF3-42FE-80C1-0A76D4B6C7CE}"/>
              </a:ext>
            </a:extLst>
          </p:cNvPr>
          <p:cNvSpPr txBox="1">
            <a:spLocks/>
          </p:cNvSpPr>
          <p:nvPr/>
        </p:nvSpPr>
        <p:spPr>
          <a:xfrm>
            <a:off x="2992120" y="6332220"/>
            <a:ext cx="1313180" cy="247651"/>
          </a:xfrm>
          <a:prstGeom prst="rect">
            <a:avLst/>
          </a:prstGeom>
        </p:spPr>
        <p:txBody>
          <a:bodyPr vert="horz" lIns="0" tIns="0" rIns="0" bIns="0" rtlCol="0" anchor="t" anchorCtr="0"/>
          <a:lstStyle>
            <a:defPPr>
              <a:defRPr lang="en-US"/>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FCA8E82-58CD-E045-8B98-B7A85B79B752}" type="datetime4">
              <a:rPr lang="en-US" smtClean="0"/>
              <a:pPr/>
              <a:t>November 11, 2023</a:t>
            </a:fld>
            <a:endParaRPr lang="en-US" dirty="0"/>
          </a:p>
        </p:txBody>
      </p:sp>
      <p:sp>
        <p:nvSpPr>
          <p:cNvPr id="10" name="TextBox 9">
            <a:extLst>
              <a:ext uri="{FF2B5EF4-FFF2-40B4-BE49-F238E27FC236}">
                <a16:creationId xmlns:a16="http://schemas.microsoft.com/office/drawing/2014/main" id="{FE724D83-DDD5-E789-4676-C8C216ED2FFF}"/>
              </a:ext>
            </a:extLst>
          </p:cNvPr>
          <p:cNvSpPr txBox="1"/>
          <p:nvPr/>
        </p:nvSpPr>
        <p:spPr>
          <a:xfrm>
            <a:off x="401053" y="1788695"/>
            <a:ext cx="10403305" cy="861774"/>
          </a:xfrm>
          <a:prstGeom prst="rect">
            <a:avLst/>
          </a:prstGeom>
          <a:noFill/>
        </p:spPr>
        <p:txBody>
          <a:bodyPr wrap="square" rtlCol="0">
            <a:spAutoFit/>
          </a:bodyPr>
          <a:lstStyle/>
          <a:p>
            <a:r>
              <a:rPr lang="en-US" dirty="0">
                <a:solidFill>
                  <a:schemeClr val="bg1"/>
                </a:solidFill>
              </a:rPr>
              <a:t>Securitization is the process of taking an illiquid asset or group of assets and, through financial engineering, transforming it (or them) into an investable security.</a:t>
            </a:r>
          </a:p>
          <a:p>
            <a:r>
              <a:rPr lang="en-US" sz="1200" dirty="0">
                <a:solidFill>
                  <a:schemeClr val="bg1"/>
                </a:solidFill>
              </a:rPr>
              <a:t>Source: Investopedia</a:t>
            </a:r>
          </a:p>
        </p:txBody>
      </p:sp>
      <p:grpSp>
        <p:nvGrpSpPr>
          <p:cNvPr id="31" name="Group 30">
            <a:extLst>
              <a:ext uri="{FF2B5EF4-FFF2-40B4-BE49-F238E27FC236}">
                <a16:creationId xmlns:a16="http://schemas.microsoft.com/office/drawing/2014/main" id="{8C773C02-29E3-8EA0-11A9-3863C0143AE5}"/>
              </a:ext>
            </a:extLst>
          </p:cNvPr>
          <p:cNvGrpSpPr/>
          <p:nvPr/>
        </p:nvGrpSpPr>
        <p:grpSpPr>
          <a:xfrm>
            <a:off x="2430369" y="2805867"/>
            <a:ext cx="6278482" cy="2719137"/>
            <a:chOff x="1114925" y="2805867"/>
            <a:chExt cx="6278482" cy="2719137"/>
          </a:xfrm>
        </p:grpSpPr>
        <p:grpSp>
          <p:nvGrpSpPr>
            <p:cNvPr id="17" name="Group 16">
              <a:extLst>
                <a:ext uri="{FF2B5EF4-FFF2-40B4-BE49-F238E27FC236}">
                  <a16:creationId xmlns:a16="http://schemas.microsoft.com/office/drawing/2014/main" id="{41FC3940-1669-98FE-79BA-FF735FF0C89D}"/>
                </a:ext>
              </a:extLst>
            </p:cNvPr>
            <p:cNvGrpSpPr/>
            <p:nvPr/>
          </p:nvGrpSpPr>
          <p:grpSpPr>
            <a:xfrm>
              <a:off x="1114925" y="3312692"/>
              <a:ext cx="962528" cy="1705488"/>
              <a:chOff x="1114925" y="2959768"/>
              <a:chExt cx="962528" cy="1705488"/>
            </a:xfrm>
          </p:grpSpPr>
          <p:sp>
            <p:nvSpPr>
              <p:cNvPr id="12" name="TextBox 11">
                <a:extLst>
                  <a:ext uri="{FF2B5EF4-FFF2-40B4-BE49-F238E27FC236}">
                    <a16:creationId xmlns:a16="http://schemas.microsoft.com/office/drawing/2014/main" id="{8DC3973C-7B08-E026-4E65-6A783E23CC8B}"/>
                  </a:ext>
                </a:extLst>
              </p:cNvPr>
              <p:cNvSpPr txBox="1"/>
              <p:nvPr/>
            </p:nvSpPr>
            <p:spPr>
              <a:xfrm>
                <a:off x="1114926" y="2959768"/>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1</a:t>
                </a:r>
              </a:p>
            </p:txBody>
          </p:sp>
          <p:sp>
            <p:nvSpPr>
              <p:cNvPr id="13" name="TextBox 12">
                <a:extLst>
                  <a:ext uri="{FF2B5EF4-FFF2-40B4-BE49-F238E27FC236}">
                    <a16:creationId xmlns:a16="http://schemas.microsoft.com/office/drawing/2014/main" id="{3AD19C04-EA77-B3CF-673D-663D7C17259F}"/>
                  </a:ext>
                </a:extLst>
              </p:cNvPr>
              <p:cNvSpPr txBox="1"/>
              <p:nvPr/>
            </p:nvSpPr>
            <p:spPr>
              <a:xfrm>
                <a:off x="1114926" y="3343017"/>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2</a:t>
                </a:r>
              </a:p>
            </p:txBody>
          </p:sp>
          <p:sp>
            <p:nvSpPr>
              <p:cNvPr id="14" name="TextBox 13">
                <a:extLst>
                  <a:ext uri="{FF2B5EF4-FFF2-40B4-BE49-F238E27FC236}">
                    <a16:creationId xmlns:a16="http://schemas.microsoft.com/office/drawing/2014/main" id="{11449065-19C4-D415-2D8F-E40468B004DC}"/>
                  </a:ext>
                </a:extLst>
              </p:cNvPr>
              <p:cNvSpPr txBox="1"/>
              <p:nvPr/>
            </p:nvSpPr>
            <p:spPr>
              <a:xfrm>
                <a:off x="1114925" y="4375815"/>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n</a:t>
                </a:r>
              </a:p>
            </p:txBody>
          </p:sp>
          <p:sp>
            <p:nvSpPr>
              <p:cNvPr id="15" name="TextBox 14">
                <a:extLst>
                  <a:ext uri="{FF2B5EF4-FFF2-40B4-BE49-F238E27FC236}">
                    <a16:creationId xmlns:a16="http://schemas.microsoft.com/office/drawing/2014/main" id="{31763AFD-CE7F-ED7A-4CF1-8AC70A1D3325}"/>
                  </a:ext>
                </a:extLst>
              </p:cNvPr>
              <p:cNvSpPr txBox="1"/>
              <p:nvPr/>
            </p:nvSpPr>
            <p:spPr>
              <a:xfrm>
                <a:off x="1114925" y="3740152"/>
                <a:ext cx="633663" cy="289441"/>
              </a:xfrm>
              <a:prstGeom prst="roundRect">
                <a:avLst/>
              </a:prstGeom>
              <a:solidFill>
                <a:schemeClr val="tx2">
                  <a:lumMod val="60000"/>
                  <a:lumOff val="40000"/>
                </a:schemeClr>
              </a:solidFill>
              <a:ln>
                <a:solidFill>
                  <a:schemeClr val="bg1"/>
                </a:solidFill>
              </a:ln>
            </p:spPr>
            <p:txBody>
              <a:bodyPr wrap="square" rtlCol="0">
                <a:spAutoFit/>
              </a:bodyPr>
              <a:lstStyle/>
              <a:p>
                <a:pPr algn="ctr"/>
                <a:r>
                  <a:rPr lang="en-US" sz="1100" dirty="0">
                    <a:solidFill>
                      <a:schemeClr val="bg1"/>
                    </a:solidFill>
                  </a:rPr>
                  <a:t>Loan 3</a:t>
                </a:r>
              </a:p>
            </p:txBody>
          </p:sp>
          <p:sp>
            <p:nvSpPr>
              <p:cNvPr id="16" name="TextBox 15">
                <a:extLst>
                  <a:ext uri="{FF2B5EF4-FFF2-40B4-BE49-F238E27FC236}">
                    <a16:creationId xmlns:a16="http://schemas.microsoft.com/office/drawing/2014/main" id="{B4AB45C2-BBD2-0150-2688-452B6785B193}"/>
                  </a:ext>
                </a:extLst>
              </p:cNvPr>
              <p:cNvSpPr txBox="1"/>
              <p:nvPr/>
            </p:nvSpPr>
            <p:spPr>
              <a:xfrm>
                <a:off x="1195137" y="3927984"/>
                <a:ext cx="882316" cy="369332"/>
              </a:xfrm>
              <a:prstGeom prst="rect">
                <a:avLst/>
              </a:prstGeom>
              <a:noFill/>
            </p:spPr>
            <p:txBody>
              <a:bodyPr wrap="square" rtlCol="0">
                <a:spAutoFit/>
              </a:bodyPr>
              <a:lstStyle/>
              <a:p>
                <a:r>
                  <a:rPr lang="en-US" dirty="0">
                    <a:solidFill>
                      <a:schemeClr val="bg1"/>
                    </a:solidFill>
                  </a:rPr>
                  <a:t>. . .</a:t>
                </a:r>
              </a:p>
            </p:txBody>
          </p:sp>
        </p:grpSp>
        <p:sp>
          <p:nvSpPr>
            <p:cNvPr id="18" name="Right Brace 17">
              <a:extLst>
                <a:ext uri="{FF2B5EF4-FFF2-40B4-BE49-F238E27FC236}">
                  <a16:creationId xmlns:a16="http://schemas.microsoft.com/office/drawing/2014/main" id="{9E4DFC06-0139-899F-6C5B-820FD42BA7AD}"/>
                </a:ext>
              </a:extLst>
            </p:cNvPr>
            <p:cNvSpPr/>
            <p:nvPr/>
          </p:nvSpPr>
          <p:spPr>
            <a:xfrm>
              <a:off x="2243455" y="3312692"/>
              <a:ext cx="435577" cy="170548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0404D5F4-C4B5-1B3D-78A5-4F0F61A23A3C}"/>
                </a:ext>
              </a:extLst>
            </p:cNvPr>
            <p:cNvSpPr txBox="1"/>
            <p:nvPr/>
          </p:nvSpPr>
          <p:spPr>
            <a:xfrm>
              <a:off x="3126205" y="3513033"/>
              <a:ext cx="1147011" cy="1304806"/>
            </a:xfrm>
            <a:prstGeom prst="round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pPr algn="ctr"/>
              <a:r>
                <a:rPr lang="en-US" dirty="0">
                  <a:solidFill>
                    <a:schemeClr val="bg1"/>
                  </a:solidFill>
                </a:rPr>
                <a:t>Special</a:t>
              </a:r>
            </a:p>
            <a:p>
              <a:pPr algn="ctr"/>
              <a:r>
                <a:rPr lang="en-US" dirty="0">
                  <a:solidFill>
                    <a:schemeClr val="bg1"/>
                  </a:solidFill>
                </a:rPr>
                <a:t>Purpose</a:t>
              </a:r>
            </a:p>
            <a:p>
              <a:pPr algn="ctr"/>
              <a:r>
                <a:rPr lang="en-US" dirty="0">
                  <a:solidFill>
                    <a:schemeClr val="bg1"/>
                  </a:solidFill>
                </a:rPr>
                <a:t>Vehicle</a:t>
              </a:r>
            </a:p>
            <a:p>
              <a:pPr algn="ctr"/>
              <a:r>
                <a:rPr lang="en-US" dirty="0">
                  <a:solidFill>
                    <a:schemeClr val="bg1"/>
                  </a:solidFill>
                </a:rPr>
                <a:t>(SPV)</a:t>
              </a:r>
            </a:p>
          </p:txBody>
        </p:sp>
        <p:grpSp>
          <p:nvGrpSpPr>
            <p:cNvPr id="28" name="Group 27">
              <a:extLst>
                <a:ext uri="{FF2B5EF4-FFF2-40B4-BE49-F238E27FC236}">
                  <a16:creationId xmlns:a16="http://schemas.microsoft.com/office/drawing/2014/main" id="{18C095E8-F935-8956-F33E-F8D56C814C57}"/>
                </a:ext>
              </a:extLst>
            </p:cNvPr>
            <p:cNvGrpSpPr/>
            <p:nvPr/>
          </p:nvGrpSpPr>
          <p:grpSpPr>
            <a:xfrm>
              <a:off x="5570621" y="2805867"/>
              <a:ext cx="1822786" cy="2719137"/>
              <a:chOff x="6096000" y="2590800"/>
              <a:chExt cx="1822786" cy="2719137"/>
            </a:xfrm>
          </p:grpSpPr>
          <p:grpSp>
            <p:nvGrpSpPr>
              <p:cNvPr id="26" name="Group 25">
                <a:extLst>
                  <a:ext uri="{FF2B5EF4-FFF2-40B4-BE49-F238E27FC236}">
                    <a16:creationId xmlns:a16="http://schemas.microsoft.com/office/drawing/2014/main" id="{00812F6B-B094-A75D-F027-395B0FAD2FBC}"/>
                  </a:ext>
                </a:extLst>
              </p:cNvPr>
              <p:cNvGrpSpPr/>
              <p:nvPr/>
            </p:nvGrpSpPr>
            <p:grpSpPr>
              <a:xfrm>
                <a:off x="6489032" y="2883763"/>
                <a:ext cx="1050757" cy="2031219"/>
                <a:chOff x="6489032" y="2883763"/>
                <a:chExt cx="1050757" cy="2031219"/>
              </a:xfrm>
            </p:grpSpPr>
            <p:sp>
              <p:nvSpPr>
                <p:cNvPr id="20" name="TextBox 19">
                  <a:extLst>
                    <a:ext uri="{FF2B5EF4-FFF2-40B4-BE49-F238E27FC236}">
                      <a16:creationId xmlns:a16="http://schemas.microsoft.com/office/drawing/2014/main" id="{7E85DD15-4F6F-0B3B-4F2F-DACD27DD7E93}"/>
                    </a:ext>
                  </a:extLst>
                </p:cNvPr>
                <p:cNvSpPr txBox="1"/>
                <p:nvPr/>
              </p:nvSpPr>
              <p:spPr>
                <a:xfrm>
                  <a:off x="6489032" y="2883763"/>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A</a:t>
                  </a:r>
                </a:p>
              </p:txBody>
            </p:sp>
            <p:sp>
              <p:nvSpPr>
                <p:cNvPr id="21" name="TextBox 20">
                  <a:extLst>
                    <a:ext uri="{FF2B5EF4-FFF2-40B4-BE49-F238E27FC236}">
                      <a16:creationId xmlns:a16="http://schemas.microsoft.com/office/drawing/2014/main" id="{B240202B-5EE5-034C-B9F5-8EA12A660F69}"/>
                    </a:ext>
                  </a:extLst>
                </p:cNvPr>
                <p:cNvSpPr txBox="1"/>
                <p:nvPr/>
              </p:nvSpPr>
              <p:spPr>
                <a:xfrm>
                  <a:off x="6489032" y="3320968"/>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B</a:t>
                  </a:r>
                </a:p>
              </p:txBody>
            </p:sp>
            <p:sp>
              <p:nvSpPr>
                <p:cNvPr id="22" name="TextBox 21">
                  <a:extLst>
                    <a:ext uri="{FF2B5EF4-FFF2-40B4-BE49-F238E27FC236}">
                      <a16:creationId xmlns:a16="http://schemas.microsoft.com/office/drawing/2014/main" id="{7CC7FFEE-1320-F73C-3672-B9CF4925180E}"/>
                    </a:ext>
                  </a:extLst>
                </p:cNvPr>
                <p:cNvSpPr txBox="1"/>
                <p:nvPr/>
              </p:nvSpPr>
              <p:spPr>
                <a:xfrm>
                  <a:off x="6489032" y="3758173"/>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C</a:t>
                  </a:r>
                </a:p>
              </p:txBody>
            </p:sp>
            <p:sp>
              <p:nvSpPr>
                <p:cNvPr id="23" name="TextBox 22">
                  <a:extLst>
                    <a:ext uri="{FF2B5EF4-FFF2-40B4-BE49-F238E27FC236}">
                      <a16:creationId xmlns:a16="http://schemas.microsoft.com/office/drawing/2014/main" id="{606DFD4B-015A-A721-917D-39475DFB62FF}"/>
                    </a:ext>
                  </a:extLst>
                </p:cNvPr>
                <p:cNvSpPr txBox="1"/>
                <p:nvPr/>
              </p:nvSpPr>
              <p:spPr>
                <a:xfrm>
                  <a:off x="6489032" y="4191857"/>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D</a:t>
                  </a:r>
                </a:p>
              </p:txBody>
            </p:sp>
            <p:sp>
              <p:nvSpPr>
                <p:cNvPr id="25" name="TextBox 24">
                  <a:extLst>
                    <a:ext uri="{FF2B5EF4-FFF2-40B4-BE49-F238E27FC236}">
                      <a16:creationId xmlns:a16="http://schemas.microsoft.com/office/drawing/2014/main" id="{21FDECEF-2056-E5D0-FC42-0435EF414A0B}"/>
                    </a:ext>
                  </a:extLst>
                </p:cNvPr>
                <p:cNvSpPr txBox="1"/>
                <p:nvPr/>
              </p:nvSpPr>
              <p:spPr>
                <a:xfrm>
                  <a:off x="6489032" y="4625541"/>
                  <a:ext cx="1050757" cy="289441"/>
                </a:xfrm>
                <a:prstGeom prst="roundRect">
                  <a:avLst/>
                </a:prstGeom>
                <a:solidFill>
                  <a:schemeClr val="accent2">
                    <a:lumMod val="60000"/>
                    <a:lumOff val="40000"/>
                  </a:schemeClr>
                </a:solidFill>
                <a:ln>
                  <a:solidFill>
                    <a:schemeClr val="bg1"/>
                  </a:solidFill>
                </a:ln>
              </p:spPr>
              <p:txBody>
                <a:bodyPr wrap="square" rtlCol="0">
                  <a:spAutoFit/>
                </a:bodyPr>
                <a:lstStyle/>
                <a:p>
                  <a:pPr algn="ctr"/>
                  <a:r>
                    <a:rPr lang="en-US" sz="1100" dirty="0">
                      <a:solidFill>
                        <a:schemeClr val="bg1"/>
                      </a:solidFill>
                    </a:rPr>
                    <a:t>Class E</a:t>
                  </a:r>
                </a:p>
              </p:txBody>
            </p:sp>
          </p:grpSp>
          <p:sp>
            <p:nvSpPr>
              <p:cNvPr id="27" name="Rectangle: Rounded Corners 26">
                <a:extLst>
                  <a:ext uri="{FF2B5EF4-FFF2-40B4-BE49-F238E27FC236}">
                    <a16:creationId xmlns:a16="http://schemas.microsoft.com/office/drawing/2014/main" id="{B8E2FF44-61A8-B2FD-E9F3-220B27828794}"/>
                  </a:ext>
                </a:extLst>
              </p:cNvPr>
              <p:cNvSpPr/>
              <p:nvPr/>
            </p:nvSpPr>
            <p:spPr>
              <a:xfrm>
                <a:off x="6096000" y="2590800"/>
                <a:ext cx="1822786" cy="271913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ight Brace 29">
              <a:extLst>
                <a:ext uri="{FF2B5EF4-FFF2-40B4-BE49-F238E27FC236}">
                  <a16:creationId xmlns:a16="http://schemas.microsoft.com/office/drawing/2014/main" id="{D9D268D6-EF0D-37B1-7F79-FAFF3A4164A9}"/>
                </a:ext>
              </a:extLst>
            </p:cNvPr>
            <p:cNvSpPr/>
            <p:nvPr/>
          </p:nvSpPr>
          <p:spPr>
            <a:xfrm>
              <a:off x="4572002" y="3513033"/>
              <a:ext cx="435577" cy="130480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521537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D6CD5C17-3DD8-A952-6398-6C35A5CE7B72}"/>
              </a:ext>
            </a:extLst>
          </p:cNvPr>
          <p:cNvSpPr>
            <a:spLocks noGrp="1"/>
          </p:cNvSpPr>
          <p:nvPr>
            <p:ph type="chart" sz="quarter" idx="10"/>
          </p:nvPr>
        </p:nvSpPr>
        <p:spPr/>
        <p:txBody>
          <a:bodyPr>
            <a:normAutofit/>
          </a:bodyPr>
          <a:lstStyle/>
          <a:p>
            <a:pPr marL="0" indent="0">
              <a:buNone/>
            </a:pPr>
            <a:r>
              <a:rPr lang="en-US" sz="1800" dirty="0">
                <a:solidFill>
                  <a:schemeClr val="bg1"/>
                </a:solidFill>
              </a:rPr>
              <a:t>Structured finance is a heavily involved financial instrument presented to large financial institutions or companies with complicated financing needs who are unsatisfied with conventional financial products. Since the mid-1980s, structured finance has become popular in the finance industry. Collateralized debt obligations (CDOs), synthetic financial instruments, collateralized bond obligations (CBOs), and syndicated loans are examples of structured finance instruments</a:t>
            </a:r>
          </a:p>
          <a:p>
            <a:pPr marL="0" indent="0">
              <a:buNone/>
            </a:pPr>
            <a:r>
              <a:rPr lang="en-US" sz="1200" dirty="0">
                <a:solidFill>
                  <a:schemeClr val="bg1"/>
                </a:solidFill>
              </a:rPr>
              <a:t>Source: Investopedia</a:t>
            </a: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endParaRPr lang="en-US" sz="1200" dirty="0">
              <a:solidFill>
                <a:schemeClr val="bg1"/>
              </a:solidFill>
            </a:endParaRPr>
          </a:p>
          <a:p>
            <a:pPr marL="0" indent="0">
              <a:buNone/>
            </a:pPr>
            <a:r>
              <a:rPr lang="en-US" sz="1800" dirty="0">
                <a:solidFill>
                  <a:schemeClr val="bg1"/>
                </a:solidFill>
              </a:rPr>
              <a:t>Securitization is the core of structured finance. It is the method by which those in structured finance create asset pools and ultimately form complex financial instruments that are useful to corporations and investors with special needs.</a:t>
            </a:r>
          </a:p>
          <a:p>
            <a:pPr marL="0" indent="0">
              <a:buNone/>
            </a:pPr>
            <a:r>
              <a:rPr lang="en-US" sz="1200" dirty="0">
                <a:solidFill>
                  <a:schemeClr val="bg1"/>
                </a:solidFill>
              </a:rPr>
              <a:t>Source: corporatefinanceinstitute.com</a:t>
            </a:r>
          </a:p>
        </p:txBody>
      </p:sp>
      <p:sp>
        <p:nvSpPr>
          <p:cNvPr id="3" name="Title 2">
            <a:extLst>
              <a:ext uri="{FF2B5EF4-FFF2-40B4-BE49-F238E27FC236}">
                <a16:creationId xmlns:a16="http://schemas.microsoft.com/office/drawing/2014/main" id="{B0C89834-1C89-37AC-7070-1EAA3943196E}"/>
              </a:ext>
            </a:extLst>
          </p:cNvPr>
          <p:cNvSpPr>
            <a:spLocks noGrp="1"/>
          </p:cNvSpPr>
          <p:nvPr>
            <p:ph type="title"/>
          </p:nvPr>
        </p:nvSpPr>
        <p:spPr>
          <a:xfrm>
            <a:off x="964023" y="879063"/>
            <a:ext cx="10341287" cy="610863"/>
          </a:xfrm>
        </p:spPr>
        <p:txBody>
          <a:bodyPr/>
          <a:lstStyle/>
          <a:p>
            <a:r>
              <a:rPr lang="en-US" dirty="0"/>
              <a:t>Securitization and Structured Finance</a:t>
            </a:r>
          </a:p>
        </p:txBody>
      </p:sp>
      <p:sp>
        <p:nvSpPr>
          <p:cNvPr id="4" name="Footer Placeholder 3">
            <a:extLst>
              <a:ext uri="{FF2B5EF4-FFF2-40B4-BE49-F238E27FC236}">
                <a16:creationId xmlns:a16="http://schemas.microsoft.com/office/drawing/2014/main" id="{ACF56BEF-D9C8-39D7-29FE-B6FB542E39AD}"/>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3EB151DE-DA04-8E18-0849-11C58C09B621}"/>
              </a:ext>
            </a:extLst>
          </p:cNvPr>
          <p:cNvSpPr>
            <a:spLocks noGrp="1"/>
          </p:cNvSpPr>
          <p:nvPr>
            <p:ph type="sldNum" sz="quarter" idx="13"/>
          </p:nvPr>
        </p:nvSpPr>
        <p:spPr/>
        <p:txBody>
          <a:bodyPr/>
          <a:lstStyle/>
          <a:p>
            <a:fld id="{294A09A9-5501-47C1-A89A-A340965A2BE2}" type="slidenum">
              <a:rPr lang="en-US" smtClean="0"/>
              <a:pPr/>
              <a:t>5</a:t>
            </a:fld>
            <a:endParaRPr lang="en-US" dirty="0">
              <a:latin typeface="+mn-lt"/>
            </a:endParaRPr>
          </a:p>
        </p:txBody>
      </p:sp>
      <p:sp>
        <p:nvSpPr>
          <p:cNvPr id="6" name="Arrow: Down 5">
            <a:extLst>
              <a:ext uri="{FF2B5EF4-FFF2-40B4-BE49-F238E27FC236}">
                <a16:creationId xmlns:a16="http://schemas.microsoft.com/office/drawing/2014/main" id="{A41C4730-07E4-8F12-7D80-9035C55D5E4D}"/>
              </a:ext>
            </a:extLst>
          </p:cNvPr>
          <p:cNvSpPr/>
          <p:nvPr/>
        </p:nvSpPr>
        <p:spPr>
          <a:xfrm>
            <a:off x="4909709" y="3429000"/>
            <a:ext cx="1090864" cy="11831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836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85CC4DD1-4C7D-9E5A-7DA5-57CBD19C64FF}"/>
              </a:ext>
            </a:extLst>
          </p:cNvPr>
          <p:cNvSpPr>
            <a:spLocks noGrp="1"/>
          </p:cNvSpPr>
          <p:nvPr>
            <p:ph type="chart" sz="quarter" idx="10"/>
          </p:nvPr>
        </p:nvSpPr>
        <p:spPr/>
        <p:txBody>
          <a:bodyPr/>
          <a:lstStyle/>
          <a:p>
            <a:r>
              <a:rPr lang="en-US" dirty="0">
                <a:solidFill>
                  <a:schemeClr val="bg1"/>
                </a:solidFill>
              </a:rPr>
              <a:t>Past 12 months</a:t>
            </a:r>
          </a:p>
          <a:p>
            <a:pPr lvl="1"/>
            <a:r>
              <a:rPr lang="en-US" dirty="0"/>
              <a:t>Auto loans/lease/floorplan</a:t>
            </a:r>
            <a:endParaRPr lang="en-US" dirty="0">
              <a:solidFill>
                <a:schemeClr val="bg1"/>
              </a:solidFill>
            </a:endParaRPr>
          </a:p>
          <a:p>
            <a:pPr lvl="2"/>
            <a:r>
              <a:rPr lang="en-US" dirty="0"/>
              <a:t>GM ~ $15.5</a:t>
            </a:r>
          </a:p>
          <a:p>
            <a:pPr lvl="2"/>
            <a:r>
              <a:rPr lang="en-US" dirty="0">
                <a:solidFill>
                  <a:schemeClr val="bg1"/>
                </a:solidFill>
              </a:rPr>
              <a:t>Ford </a:t>
            </a:r>
            <a:r>
              <a:rPr lang="en-US" dirty="0"/>
              <a:t>~ $12</a:t>
            </a:r>
          </a:p>
          <a:p>
            <a:pPr lvl="2"/>
            <a:r>
              <a:rPr lang="en-US" dirty="0">
                <a:solidFill>
                  <a:schemeClr val="bg1"/>
                </a:solidFill>
              </a:rPr>
              <a:t>Toyota ~ $10</a:t>
            </a:r>
          </a:p>
          <a:p>
            <a:pPr lvl="2"/>
            <a:r>
              <a:rPr lang="en-US" dirty="0"/>
              <a:t>Capital One ~ $2</a:t>
            </a:r>
          </a:p>
          <a:p>
            <a:pPr lvl="1"/>
            <a:r>
              <a:rPr lang="en-US" dirty="0">
                <a:solidFill>
                  <a:schemeClr val="bg1"/>
                </a:solidFill>
              </a:rPr>
              <a:t>RMBS</a:t>
            </a:r>
          </a:p>
          <a:p>
            <a:pPr lvl="2"/>
            <a:r>
              <a:rPr lang="en-US" dirty="0"/>
              <a:t>JPMorgan ~ $5.5</a:t>
            </a:r>
          </a:p>
          <a:p>
            <a:pPr lvl="2"/>
            <a:r>
              <a:rPr lang="en-US" dirty="0">
                <a:solidFill>
                  <a:schemeClr val="bg1"/>
                </a:solidFill>
              </a:rPr>
              <a:t>Fannie Mae/Freddie Mac ~ $8</a:t>
            </a:r>
          </a:p>
          <a:p>
            <a:pPr lvl="1"/>
            <a:r>
              <a:rPr lang="en-US" dirty="0"/>
              <a:t>Credit Card</a:t>
            </a:r>
          </a:p>
          <a:p>
            <a:pPr lvl="2"/>
            <a:r>
              <a:rPr lang="en-US" dirty="0">
                <a:solidFill>
                  <a:schemeClr val="bg1"/>
                </a:solidFill>
              </a:rPr>
              <a:t>American Express ~ $3.5</a:t>
            </a:r>
          </a:p>
        </p:txBody>
      </p:sp>
      <p:sp>
        <p:nvSpPr>
          <p:cNvPr id="3" name="Title 2">
            <a:extLst>
              <a:ext uri="{FF2B5EF4-FFF2-40B4-BE49-F238E27FC236}">
                <a16:creationId xmlns:a16="http://schemas.microsoft.com/office/drawing/2014/main" id="{E3D1EA1F-5F24-67E6-F66B-F8E02941B734}"/>
              </a:ext>
            </a:extLst>
          </p:cNvPr>
          <p:cNvSpPr>
            <a:spLocks noGrp="1"/>
          </p:cNvSpPr>
          <p:nvPr>
            <p:ph type="title"/>
          </p:nvPr>
        </p:nvSpPr>
        <p:spPr>
          <a:xfrm>
            <a:off x="964023" y="879063"/>
            <a:ext cx="5701472" cy="610863"/>
          </a:xfrm>
        </p:spPr>
        <p:txBody>
          <a:bodyPr>
            <a:normAutofit/>
          </a:bodyPr>
          <a:lstStyle/>
          <a:p>
            <a:r>
              <a:rPr lang="en-US" dirty="0"/>
              <a:t>Real World Examples</a:t>
            </a:r>
          </a:p>
        </p:txBody>
      </p:sp>
      <p:sp>
        <p:nvSpPr>
          <p:cNvPr id="4" name="Footer Placeholder 3">
            <a:extLst>
              <a:ext uri="{FF2B5EF4-FFF2-40B4-BE49-F238E27FC236}">
                <a16:creationId xmlns:a16="http://schemas.microsoft.com/office/drawing/2014/main" id="{41A981F0-AB85-1849-728E-D52B26584437}"/>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2AAE1AFD-5948-293B-51A5-0BFAF3B8DA67}"/>
              </a:ext>
            </a:extLst>
          </p:cNvPr>
          <p:cNvSpPr>
            <a:spLocks noGrp="1"/>
          </p:cNvSpPr>
          <p:nvPr>
            <p:ph type="sldNum" sz="quarter" idx="13"/>
          </p:nvPr>
        </p:nvSpPr>
        <p:spPr/>
        <p:txBody>
          <a:bodyPr/>
          <a:lstStyle/>
          <a:p>
            <a:fld id="{294A09A9-5501-47C1-A89A-A340965A2BE2}" type="slidenum">
              <a:rPr lang="en-US" smtClean="0"/>
              <a:pPr/>
              <a:t>6</a:t>
            </a:fld>
            <a:endParaRPr lang="en-US" dirty="0">
              <a:latin typeface="+mn-lt"/>
            </a:endParaRPr>
          </a:p>
        </p:txBody>
      </p:sp>
    </p:spTree>
    <p:extLst>
      <p:ext uri="{BB962C8B-B14F-4D97-AF65-F5344CB8AC3E}">
        <p14:creationId xmlns:p14="http://schemas.microsoft.com/office/powerpoint/2010/main" val="446520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85CC4DD1-4C7D-9E5A-7DA5-57CBD19C64FF}"/>
              </a:ext>
            </a:extLst>
          </p:cNvPr>
          <p:cNvSpPr>
            <a:spLocks noGrp="1"/>
          </p:cNvSpPr>
          <p:nvPr>
            <p:ph type="chart" sz="quarter" idx="10"/>
          </p:nvPr>
        </p:nvSpPr>
        <p:spPr/>
        <p:txBody>
          <a:bodyPr/>
          <a:lstStyle/>
          <a:p>
            <a:r>
              <a:rPr lang="en-US" dirty="0">
                <a:solidFill>
                  <a:schemeClr val="bg1"/>
                </a:solidFill>
              </a:rPr>
              <a:t>Past 12 months</a:t>
            </a:r>
          </a:p>
          <a:p>
            <a:pPr lvl="1"/>
            <a:r>
              <a:rPr lang="en-US" dirty="0"/>
              <a:t>Auto loans/lease/floorplan</a:t>
            </a:r>
            <a:endParaRPr lang="en-US" dirty="0">
              <a:solidFill>
                <a:schemeClr val="bg1"/>
              </a:solidFill>
            </a:endParaRPr>
          </a:p>
          <a:p>
            <a:pPr lvl="2"/>
            <a:r>
              <a:rPr lang="en-US" dirty="0"/>
              <a:t>GM ~ $15.5 billion</a:t>
            </a:r>
          </a:p>
          <a:p>
            <a:pPr lvl="2"/>
            <a:r>
              <a:rPr lang="en-US" dirty="0">
                <a:solidFill>
                  <a:schemeClr val="bg1"/>
                </a:solidFill>
              </a:rPr>
              <a:t>Ford </a:t>
            </a:r>
            <a:r>
              <a:rPr lang="en-US" dirty="0"/>
              <a:t>~ $12 billion</a:t>
            </a:r>
          </a:p>
          <a:p>
            <a:pPr lvl="2"/>
            <a:r>
              <a:rPr lang="en-US" dirty="0">
                <a:solidFill>
                  <a:schemeClr val="bg1"/>
                </a:solidFill>
              </a:rPr>
              <a:t>Toyota ~ $10 billion</a:t>
            </a:r>
          </a:p>
          <a:p>
            <a:pPr lvl="2"/>
            <a:r>
              <a:rPr lang="en-US" dirty="0"/>
              <a:t>Capital One ~ $2 billion</a:t>
            </a:r>
          </a:p>
          <a:p>
            <a:pPr lvl="1"/>
            <a:r>
              <a:rPr lang="en-US" dirty="0">
                <a:solidFill>
                  <a:schemeClr val="bg1"/>
                </a:solidFill>
              </a:rPr>
              <a:t>RMBS</a:t>
            </a:r>
          </a:p>
          <a:p>
            <a:pPr lvl="2"/>
            <a:r>
              <a:rPr lang="en-US" dirty="0"/>
              <a:t>JPMorgan ~ $5.5 billion</a:t>
            </a:r>
          </a:p>
          <a:p>
            <a:pPr lvl="2"/>
            <a:r>
              <a:rPr lang="en-US" dirty="0">
                <a:solidFill>
                  <a:schemeClr val="bg1"/>
                </a:solidFill>
              </a:rPr>
              <a:t>Fannie Mae/Freddie Mac ~ $8 billion</a:t>
            </a:r>
          </a:p>
          <a:p>
            <a:pPr lvl="1"/>
            <a:r>
              <a:rPr lang="en-US" dirty="0"/>
              <a:t>Credit Card</a:t>
            </a:r>
          </a:p>
          <a:p>
            <a:pPr lvl="2"/>
            <a:r>
              <a:rPr lang="en-US" dirty="0">
                <a:solidFill>
                  <a:schemeClr val="bg1"/>
                </a:solidFill>
              </a:rPr>
              <a:t>American Express ~ $3.5 billion </a:t>
            </a:r>
          </a:p>
        </p:txBody>
      </p:sp>
      <p:sp>
        <p:nvSpPr>
          <p:cNvPr id="3" name="Title 2">
            <a:extLst>
              <a:ext uri="{FF2B5EF4-FFF2-40B4-BE49-F238E27FC236}">
                <a16:creationId xmlns:a16="http://schemas.microsoft.com/office/drawing/2014/main" id="{E3D1EA1F-5F24-67E6-F66B-F8E02941B734}"/>
              </a:ext>
            </a:extLst>
          </p:cNvPr>
          <p:cNvSpPr>
            <a:spLocks noGrp="1"/>
          </p:cNvSpPr>
          <p:nvPr>
            <p:ph type="title"/>
          </p:nvPr>
        </p:nvSpPr>
        <p:spPr>
          <a:xfrm>
            <a:off x="964023" y="879063"/>
            <a:ext cx="5701472" cy="610863"/>
          </a:xfrm>
        </p:spPr>
        <p:txBody>
          <a:bodyPr>
            <a:normAutofit/>
          </a:bodyPr>
          <a:lstStyle/>
          <a:p>
            <a:r>
              <a:rPr lang="en-US" dirty="0"/>
              <a:t>Real World Examples</a:t>
            </a:r>
          </a:p>
        </p:txBody>
      </p:sp>
      <p:sp>
        <p:nvSpPr>
          <p:cNvPr id="4" name="Footer Placeholder 3">
            <a:extLst>
              <a:ext uri="{FF2B5EF4-FFF2-40B4-BE49-F238E27FC236}">
                <a16:creationId xmlns:a16="http://schemas.microsoft.com/office/drawing/2014/main" id="{41A981F0-AB85-1849-728E-D52B26584437}"/>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2AAE1AFD-5948-293B-51A5-0BFAF3B8DA67}"/>
              </a:ext>
            </a:extLst>
          </p:cNvPr>
          <p:cNvSpPr>
            <a:spLocks noGrp="1"/>
          </p:cNvSpPr>
          <p:nvPr>
            <p:ph type="sldNum" sz="quarter" idx="13"/>
          </p:nvPr>
        </p:nvSpPr>
        <p:spPr/>
        <p:txBody>
          <a:bodyPr/>
          <a:lstStyle/>
          <a:p>
            <a:fld id="{294A09A9-5501-47C1-A89A-A340965A2BE2}" type="slidenum">
              <a:rPr lang="en-US" smtClean="0"/>
              <a:pPr/>
              <a:t>7</a:t>
            </a:fld>
            <a:endParaRPr lang="en-US" dirty="0">
              <a:latin typeface="+mn-lt"/>
            </a:endParaRPr>
          </a:p>
        </p:txBody>
      </p:sp>
    </p:spTree>
    <p:extLst>
      <p:ext uri="{BB962C8B-B14F-4D97-AF65-F5344CB8AC3E}">
        <p14:creationId xmlns:p14="http://schemas.microsoft.com/office/powerpoint/2010/main" val="3819334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578DDC-CD42-6D5A-A74A-EE699CF29ABF}"/>
              </a:ext>
            </a:extLst>
          </p:cNvPr>
          <p:cNvSpPr>
            <a:spLocks noGrp="1"/>
          </p:cNvSpPr>
          <p:nvPr>
            <p:ph type="chart" sz="quarter" idx="10"/>
          </p:nvPr>
        </p:nvSpPr>
        <p:spPr>
          <a:xfrm>
            <a:off x="952500" y="1939108"/>
            <a:ext cx="3964405" cy="507313"/>
          </a:xfrm>
        </p:spPr>
        <p:txBody>
          <a:bodyPr/>
          <a:lstStyle/>
          <a:p>
            <a:pPr marL="0" indent="0">
              <a:buNone/>
            </a:pPr>
            <a:r>
              <a:rPr lang="en-US" dirty="0">
                <a:solidFill>
                  <a:schemeClr val="bg1"/>
                </a:solidFill>
              </a:rPr>
              <a:t>Toyota (prime auto loans)</a:t>
            </a:r>
          </a:p>
          <a:p>
            <a:pPr marL="0" indent="0">
              <a:buNone/>
            </a:pPr>
            <a:endParaRPr lang="en-US" dirty="0">
              <a:solidFill>
                <a:schemeClr val="bg1"/>
              </a:solidFill>
            </a:endParaRPr>
          </a:p>
        </p:txBody>
      </p:sp>
      <p:sp>
        <p:nvSpPr>
          <p:cNvPr id="3" name="Title 2">
            <a:extLst>
              <a:ext uri="{FF2B5EF4-FFF2-40B4-BE49-F238E27FC236}">
                <a16:creationId xmlns:a16="http://schemas.microsoft.com/office/drawing/2014/main" id="{2CFC905B-8145-6DF3-5F49-BFC73F0D5A31}"/>
              </a:ext>
            </a:extLst>
          </p:cNvPr>
          <p:cNvSpPr>
            <a:spLocks noGrp="1"/>
          </p:cNvSpPr>
          <p:nvPr>
            <p:ph type="title"/>
          </p:nvPr>
        </p:nvSpPr>
        <p:spPr/>
        <p:txBody>
          <a:bodyPr/>
          <a:lstStyle/>
          <a:p>
            <a:r>
              <a:rPr lang="en-US" dirty="0"/>
              <a:t>Risk vs Return</a:t>
            </a:r>
          </a:p>
        </p:txBody>
      </p:sp>
      <p:sp>
        <p:nvSpPr>
          <p:cNvPr id="4" name="Footer Placeholder 3">
            <a:extLst>
              <a:ext uri="{FF2B5EF4-FFF2-40B4-BE49-F238E27FC236}">
                <a16:creationId xmlns:a16="http://schemas.microsoft.com/office/drawing/2014/main" id="{345B17FD-05CB-046B-494F-11CAD1AE448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B5412D3D-06E5-A277-82C1-FAB08E8CC8D0}"/>
              </a:ext>
            </a:extLst>
          </p:cNvPr>
          <p:cNvSpPr>
            <a:spLocks noGrp="1"/>
          </p:cNvSpPr>
          <p:nvPr>
            <p:ph type="sldNum" sz="quarter" idx="13"/>
          </p:nvPr>
        </p:nvSpPr>
        <p:spPr/>
        <p:txBody>
          <a:bodyPr/>
          <a:lstStyle/>
          <a:p>
            <a:fld id="{294A09A9-5501-47C1-A89A-A340965A2BE2}" type="slidenum">
              <a:rPr lang="en-US" smtClean="0"/>
              <a:pPr/>
              <a:t>8</a:t>
            </a:fld>
            <a:endParaRPr lang="en-US" dirty="0">
              <a:latin typeface="+mn-lt"/>
            </a:endParaRPr>
          </a:p>
        </p:txBody>
      </p:sp>
      <p:grpSp>
        <p:nvGrpSpPr>
          <p:cNvPr id="10" name="Group 9">
            <a:extLst>
              <a:ext uri="{FF2B5EF4-FFF2-40B4-BE49-F238E27FC236}">
                <a16:creationId xmlns:a16="http://schemas.microsoft.com/office/drawing/2014/main" id="{AA6BD7D1-7360-DC17-9511-B0ED21E919DA}"/>
              </a:ext>
            </a:extLst>
          </p:cNvPr>
          <p:cNvGrpSpPr/>
          <p:nvPr/>
        </p:nvGrpSpPr>
        <p:grpSpPr>
          <a:xfrm>
            <a:off x="357304" y="2681701"/>
            <a:ext cx="5016437" cy="2339543"/>
            <a:chOff x="886690" y="2681701"/>
            <a:chExt cx="5016437" cy="2339543"/>
          </a:xfrm>
        </p:grpSpPr>
        <p:pic>
          <p:nvPicPr>
            <p:cNvPr id="7" name="Picture 6">
              <a:extLst>
                <a:ext uri="{FF2B5EF4-FFF2-40B4-BE49-F238E27FC236}">
                  <a16:creationId xmlns:a16="http://schemas.microsoft.com/office/drawing/2014/main" id="{DE69421A-6501-8A1B-4732-58A4AC59E91B}"/>
                </a:ext>
              </a:extLst>
            </p:cNvPr>
            <p:cNvPicPr>
              <a:picLocks noChangeAspect="1"/>
            </p:cNvPicPr>
            <p:nvPr/>
          </p:nvPicPr>
          <p:blipFill>
            <a:blip r:embed="rId2"/>
            <a:stretch>
              <a:fillRect/>
            </a:stretch>
          </p:blipFill>
          <p:spPr>
            <a:xfrm>
              <a:off x="886690" y="2681701"/>
              <a:ext cx="2598645" cy="2339543"/>
            </a:xfrm>
            <a:prstGeom prst="rect">
              <a:avLst/>
            </a:prstGeom>
          </p:spPr>
        </p:pic>
        <p:pic>
          <p:nvPicPr>
            <p:cNvPr id="9" name="Picture 8">
              <a:extLst>
                <a:ext uri="{FF2B5EF4-FFF2-40B4-BE49-F238E27FC236}">
                  <a16:creationId xmlns:a16="http://schemas.microsoft.com/office/drawing/2014/main" id="{FD63A5DD-A825-58BD-E7BA-26D26F212BDC}"/>
                </a:ext>
              </a:extLst>
            </p:cNvPr>
            <p:cNvPicPr>
              <a:picLocks noChangeAspect="1"/>
            </p:cNvPicPr>
            <p:nvPr/>
          </p:nvPicPr>
          <p:blipFill>
            <a:blip r:embed="rId3"/>
            <a:stretch>
              <a:fillRect/>
            </a:stretch>
          </p:blipFill>
          <p:spPr>
            <a:xfrm>
              <a:off x="3494998" y="2705764"/>
              <a:ext cx="2408129" cy="2270957"/>
            </a:xfrm>
            <a:prstGeom prst="rect">
              <a:avLst/>
            </a:prstGeom>
          </p:spPr>
        </p:pic>
      </p:grpSp>
      <p:grpSp>
        <p:nvGrpSpPr>
          <p:cNvPr id="17" name="Group 16">
            <a:extLst>
              <a:ext uri="{FF2B5EF4-FFF2-40B4-BE49-F238E27FC236}">
                <a16:creationId xmlns:a16="http://schemas.microsoft.com/office/drawing/2014/main" id="{8B8CAEE4-9C24-07A7-EC00-DB0518FA7F67}"/>
              </a:ext>
            </a:extLst>
          </p:cNvPr>
          <p:cNvGrpSpPr/>
          <p:nvPr/>
        </p:nvGrpSpPr>
        <p:grpSpPr>
          <a:xfrm>
            <a:off x="6448555" y="2697743"/>
            <a:ext cx="5113463" cy="2637149"/>
            <a:chOff x="6079589" y="2705764"/>
            <a:chExt cx="5113463" cy="2637149"/>
          </a:xfrm>
        </p:grpSpPr>
        <p:pic>
          <p:nvPicPr>
            <p:cNvPr id="12" name="Picture 11">
              <a:extLst>
                <a:ext uri="{FF2B5EF4-FFF2-40B4-BE49-F238E27FC236}">
                  <a16:creationId xmlns:a16="http://schemas.microsoft.com/office/drawing/2014/main" id="{6FA03A47-8E37-E966-E6A3-06225051318D}"/>
                </a:ext>
              </a:extLst>
            </p:cNvPr>
            <p:cNvPicPr>
              <a:picLocks noChangeAspect="1"/>
            </p:cNvPicPr>
            <p:nvPr/>
          </p:nvPicPr>
          <p:blipFill>
            <a:blip r:embed="rId4"/>
            <a:stretch>
              <a:fillRect/>
            </a:stretch>
          </p:blipFill>
          <p:spPr>
            <a:xfrm>
              <a:off x="6079589" y="2705764"/>
              <a:ext cx="2507197" cy="2621507"/>
            </a:xfrm>
            <a:prstGeom prst="rect">
              <a:avLst/>
            </a:prstGeom>
          </p:spPr>
        </p:pic>
        <p:pic>
          <p:nvPicPr>
            <p:cNvPr id="16" name="Picture 15">
              <a:extLst>
                <a:ext uri="{FF2B5EF4-FFF2-40B4-BE49-F238E27FC236}">
                  <a16:creationId xmlns:a16="http://schemas.microsoft.com/office/drawing/2014/main" id="{33DB5C2F-0C5C-8D3C-776A-10F04A3104B3}"/>
                </a:ext>
              </a:extLst>
            </p:cNvPr>
            <p:cNvPicPr>
              <a:picLocks noChangeAspect="1"/>
            </p:cNvPicPr>
            <p:nvPr/>
          </p:nvPicPr>
          <p:blipFill>
            <a:blip r:embed="rId5"/>
            <a:stretch>
              <a:fillRect/>
            </a:stretch>
          </p:blipFill>
          <p:spPr>
            <a:xfrm>
              <a:off x="8586786" y="2713785"/>
              <a:ext cx="2606266" cy="2629128"/>
            </a:xfrm>
            <a:prstGeom prst="rect">
              <a:avLst/>
            </a:prstGeom>
          </p:spPr>
        </p:pic>
      </p:grpSp>
      <p:sp>
        <p:nvSpPr>
          <p:cNvPr id="18" name="Chart Placeholder 1">
            <a:extLst>
              <a:ext uri="{FF2B5EF4-FFF2-40B4-BE49-F238E27FC236}">
                <a16:creationId xmlns:a16="http://schemas.microsoft.com/office/drawing/2014/main" id="{2E82B78C-7936-938B-3C10-7511E593FD96}"/>
              </a:ext>
            </a:extLst>
          </p:cNvPr>
          <p:cNvSpPr txBox="1">
            <a:spLocks/>
          </p:cNvSpPr>
          <p:nvPr/>
        </p:nvSpPr>
        <p:spPr>
          <a:xfrm>
            <a:off x="6973549" y="1932763"/>
            <a:ext cx="3964405" cy="5073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Exeter (non-prime auto loans)</a:t>
            </a:r>
          </a:p>
          <a:p>
            <a:pPr marL="0" indent="0">
              <a:buFont typeface="Arial" panose="020B0604020202020204" pitchFamily="34" charset="0"/>
              <a:buNone/>
            </a:pPr>
            <a:endParaRPr lang="en-US" dirty="0">
              <a:solidFill>
                <a:schemeClr val="bg1"/>
              </a:solidFill>
            </a:endParaRPr>
          </a:p>
        </p:txBody>
      </p:sp>
      <p:sp>
        <p:nvSpPr>
          <p:cNvPr id="19" name="TextBox 18">
            <a:extLst>
              <a:ext uri="{FF2B5EF4-FFF2-40B4-BE49-F238E27FC236}">
                <a16:creationId xmlns:a16="http://schemas.microsoft.com/office/drawing/2014/main" id="{5026AF13-2E88-635A-4CF9-A9F34AB2DD50}"/>
              </a:ext>
            </a:extLst>
          </p:cNvPr>
          <p:cNvSpPr txBox="1"/>
          <p:nvPr/>
        </p:nvSpPr>
        <p:spPr>
          <a:xfrm>
            <a:off x="964023" y="5635860"/>
            <a:ext cx="4483769" cy="369332"/>
          </a:xfrm>
          <a:prstGeom prst="rect">
            <a:avLst/>
          </a:prstGeom>
          <a:noFill/>
        </p:spPr>
        <p:txBody>
          <a:bodyPr wrap="square" rtlCol="0">
            <a:spAutoFit/>
          </a:bodyPr>
          <a:lstStyle/>
          <a:p>
            <a:r>
              <a:rPr lang="en-US" dirty="0">
                <a:solidFill>
                  <a:schemeClr val="bg1"/>
                </a:solidFill>
              </a:rPr>
              <a:t>Source: </a:t>
            </a:r>
            <a:r>
              <a:rPr lang="en-US" dirty="0" err="1">
                <a:solidFill>
                  <a:schemeClr val="bg1"/>
                </a:solidFill>
              </a:rPr>
              <a:t>Finsight</a:t>
            </a:r>
            <a:endParaRPr lang="en-US" dirty="0">
              <a:solidFill>
                <a:schemeClr val="bg1"/>
              </a:solidFill>
            </a:endParaRPr>
          </a:p>
        </p:txBody>
      </p:sp>
    </p:spTree>
    <p:extLst>
      <p:ext uri="{BB962C8B-B14F-4D97-AF65-F5344CB8AC3E}">
        <p14:creationId xmlns:p14="http://schemas.microsoft.com/office/powerpoint/2010/main" val="34324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art Placeholder 1">
            <a:extLst>
              <a:ext uri="{FF2B5EF4-FFF2-40B4-BE49-F238E27FC236}">
                <a16:creationId xmlns:a16="http://schemas.microsoft.com/office/drawing/2014/main" id="{FA578DDC-CD42-6D5A-A74A-EE699CF29ABF}"/>
              </a:ext>
            </a:extLst>
          </p:cNvPr>
          <p:cNvSpPr>
            <a:spLocks noGrp="1"/>
          </p:cNvSpPr>
          <p:nvPr>
            <p:ph type="chart" sz="quarter" idx="10"/>
          </p:nvPr>
        </p:nvSpPr>
        <p:spPr>
          <a:xfrm>
            <a:off x="952500" y="1939108"/>
            <a:ext cx="3964405" cy="507313"/>
          </a:xfrm>
        </p:spPr>
        <p:txBody>
          <a:bodyPr/>
          <a:lstStyle/>
          <a:p>
            <a:pPr marL="0" indent="0">
              <a:buNone/>
            </a:pPr>
            <a:r>
              <a:rPr lang="en-US" dirty="0">
                <a:solidFill>
                  <a:schemeClr val="bg1"/>
                </a:solidFill>
              </a:rPr>
              <a:t>Toyota (prime auto loans)</a:t>
            </a:r>
          </a:p>
          <a:p>
            <a:pPr marL="0" indent="0">
              <a:buNone/>
            </a:pPr>
            <a:endParaRPr lang="en-US" dirty="0">
              <a:solidFill>
                <a:schemeClr val="bg1"/>
              </a:solidFill>
            </a:endParaRPr>
          </a:p>
        </p:txBody>
      </p:sp>
      <p:sp>
        <p:nvSpPr>
          <p:cNvPr id="3" name="Title 2">
            <a:extLst>
              <a:ext uri="{FF2B5EF4-FFF2-40B4-BE49-F238E27FC236}">
                <a16:creationId xmlns:a16="http://schemas.microsoft.com/office/drawing/2014/main" id="{2CFC905B-8145-6DF3-5F49-BFC73F0D5A31}"/>
              </a:ext>
            </a:extLst>
          </p:cNvPr>
          <p:cNvSpPr>
            <a:spLocks noGrp="1"/>
          </p:cNvSpPr>
          <p:nvPr>
            <p:ph type="title"/>
          </p:nvPr>
        </p:nvSpPr>
        <p:spPr/>
        <p:txBody>
          <a:bodyPr/>
          <a:lstStyle/>
          <a:p>
            <a:r>
              <a:rPr lang="en-US" dirty="0"/>
              <a:t>Risk vs Return</a:t>
            </a:r>
          </a:p>
        </p:txBody>
      </p:sp>
      <p:sp>
        <p:nvSpPr>
          <p:cNvPr id="4" name="Footer Placeholder 3">
            <a:extLst>
              <a:ext uri="{FF2B5EF4-FFF2-40B4-BE49-F238E27FC236}">
                <a16:creationId xmlns:a16="http://schemas.microsoft.com/office/drawing/2014/main" id="{345B17FD-05CB-046B-494F-11CAD1AE4489}"/>
              </a:ext>
            </a:extLst>
          </p:cNvPr>
          <p:cNvSpPr>
            <a:spLocks noGrp="1"/>
          </p:cNvSpPr>
          <p:nvPr>
            <p:ph type="ftr" sz="quarter" idx="12"/>
          </p:nvPr>
        </p:nvSpPr>
        <p:spPr/>
        <p:txBody>
          <a:bodyPr/>
          <a:lstStyle/>
          <a:p>
            <a:r>
              <a:rPr lang="en-US"/>
              <a:t>OneMain Consumer Loan Review</a:t>
            </a:r>
            <a:endParaRPr lang="en-US" b="0" dirty="0"/>
          </a:p>
        </p:txBody>
      </p:sp>
      <p:sp>
        <p:nvSpPr>
          <p:cNvPr id="5" name="Slide Number Placeholder 4">
            <a:extLst>
              <a:ext uri="{FF2B5EF4-FFF2-40B4-BE49-F238E27FC236}">
                <a16:creationId xmlns:a16="http://schemas.microsoft.com/office/drawing/2014/main" id="{B5412D3D-06E5-A277-82C1-FAB08E8CC8D0}"/>
              </a:ext>
            </a:extLst>
          </p:cNvPr>
          <p:cNvSpPr>
            <a:spLocks noGrp="1"/>
          </p:cNvSpPr>
          <p:nvPr>
            <p:ph type="sldNum" sz="quarter" idx="13"/>
          </p:nvPr>
        </p:nvSpPr>
        <p:spPr/>
        <p:txBody>
          <a:bodyPr/>
          <a:lstStyle/>
          <a:p>
            <a:fld id="{294A09A9-5501-47C1-A89A-A340965A2BE2}" type="slidenum">
              <a:rPr lang="en-US" smtClean="0"/>
              <a:pPr/>
              <a:t>9</a:t>
            </a:fld>
            <a:endParaRPr lang="en-US" dirty="0">
              <a:latin typeface="+mn-lt"/>
            </a:endParaRPr>
          </a:p>
        </p:txBody>
      </p:sp>
      <p:grpSp>
        <p:nvGrpSpPr>
          <p:cNvPr id="10" name="Group 9">
            <a:extLst>
              <a:ext uri="{FF2B5EF4-FFF2-40B4-BE49-F238E27FC236}">
                <a16:creationId xmlns:a16="http://schemas.microsoft.com/office/drawing/2014/main" id="{AA6BD7D1-7360-DC17-9511-B0ED21E919DA}"/>
              </a:ext>
            </a:extLst>
          </p:cNvPr>
          <p:cNvGrpSpPr/>
          <p:nvPr/>
        </p:nvGrpSpPr>
        <p:grpSpPr>
          <a:xfrm>
            <a:off x="357304" y="2681701"/>
            <a:ext cx="5016437" cy="2339543"/>
            <a:chOff x="886690" y="2681701"/>
            <a:chExt cx="5016437" cy="2339543"/>
          </a:xfrm>
        </p:grpSpPr>
        <p:pic>
          <p:nvPicPr>
            <p:cNvPr id="7" name="Picture 6">
              <a:extLst>
                <a:ext uri="{FF2B5EF4-FFF2-40B4-BE49-F238E27FC236}">
                  <a16:creationId xmlns:a16="http://schemas.microsoft.com/office/drawing/2014/main" id="{DE69421A-6501-8A1B-4732-58A4AC59E91B}"/>
                </a:ext>
              </a:extLst>
            </p:cNvPr>
            <p:cNvPicPr>
              <a:picLocks noChangeAspect="1"/>
            </p:cNvPicPr>
            <p:nvPr/>
          </p:nvPicPr>
          <p:blipFill>
            <a:blip r:embed="rId2"/>
            <a:stretch>
              <a:fillRect/>
            </a:stretch>
          </p:blipFill>
          <p:spPr>
            <a:xfrm>
              <a:off x="886690" y="2681701"/>
              <a:ext cx="2598645" cy="2339543"/>
            </a:xfrm>
            <a:prstGeom prst="rect">
              <a:avLst/>
            </a:prstGeom>
          </p:spPr>
        </p:pic>
        <p:pic>
          <p:nvPicPr>
            <p:cNvPr id="9" name="Picture 8">
              <a:extLst>
                <a:ext uri="{FF2B5EF4-FFF2-40B4-BE49-F238E27FC236}">
                  <a16:creationId xmlns:a16="http://schemas.microsoft.com/office/drawing/2014/main" id="{FD63A5DD-A825-58BD-E7BA-26D26F212BDC}"/>
                </a:ext>
              </a:extLst>
            </p:cNvPr>
            <p:cNvPicPr>
              <a:picLocks noChangeAspect="1"/>
            </p:cNvPicPr>
            <p:nvPr/>
          </p:nvPicPr>
          <p:blipFill>
            <a:blip r:embed="rId3"/>
            <a:stretch>
              <a:fillRect/>
            </a:stretch>
          </p:blipFill>
          <p:spPr>
            <a:xfrm>
              <a:off x="3494998" y="2705764"/>
              <a:ext cx="2408129" cy="2270957"/>
            </a:xfrm>
            <a:prstGeom prst="rect">
              <a:avLst/>
            </a:prstGeom>
          </p:spPr>
        </p:pic>
      </p:grpSp>
      <p:grpSp>
        <p:nvGrpSpPr>
          <p:cNvPr id="17" name="Group 16">
            <a:extLst>
              <a:ext uri="{FF2B5EF4-FFF2-40B4-BE49-F238E27FC236}">
                <a16:creationId xmlns:a16="http://schemas.microsoft.com/office/drawing/2014/main" id="{8B8CAEE4-9C24-07A7-EC00-DB0518FA7F67}"/>
              </a:ext>
            </a:extLst>
          </p:cNvPr>
          <p:cNvGrpSpPr/>
          <p:nvPr/>
        </p:nvGrpSpPr>
        <p:grpSpPr>
          <a:xfrm>
            <a:off x="6448555" y="2697743"/>
            <a:ext cx="5113463" cy="2637149"/>
            <a:chOff x="6079589" y="2705764"/>
            <a:chExt cx="5113463" cy="2637149"/>
          </a:xfrm>
        </p:grpSpPr>
        <p:pic>
          <p:nvPicPr>
            <p:cNvPr id="12" name="Picture 11">
              <a:extLst>
                <a:ext uri="{FF2B5EF4-FFF2-40B4-BE49-F238E27FC236}">
                  <a16:creationId xmlns:a16="http://schemas.microsoft.com/office/drawing/2014/main" id="{6FA03A47-8E37-E966-E6A3-06225051318D}"/>
                </a:ext>
              </a:extLst>
            </p:cNvPr>
            <p:cNvPicPr>
              <a:picLocks noChangeAspect="1"/>
            </p:cNvPicPr>
            <p:nvPr/>
          </p:nvPicPr>
          <p:blipFill>
            <a:blip r:embed="rId4"/>
            <a:stretch>
              <a:fillRect/>
            </a:stretch>
          </p:blipFill>
          <p:spPr>
            <a:xfrm>
              <a:off x="6079589" y="2705764"/>
              <a:ext cx="2507197" cy="2621507"/>
            </a:xfrm>
            <a:prstGeom prst="rect">
              <a:avLst/>
            </a:prstGeom>
          </p:spPr>
        </p:pic>
        <p:pic>
          <p:nvPicPr>
            <p:cNvPr id="16" name="Picture 15">
              <a:extLst>
                <a:ext uri="{FF2B5EF4-FFF2-40B4-BE49-F238E27FC236}">
                  <a16:creationId xmlns:a16="http://schemas.microsoft.com/office/drawing/2014/main" id="{33DB5C2F-0C5C-8D3C-776A-10F04A3104B3}"/>
                </a:ext>
              </a:extLst>
            </p:cNvPr>
            <p:cNvPicPr>
              <a:picLocks noChangeAspect="1"/>
            </p:cNvPicPr>
            <p:nvPr/>
          </p:nvPicPr>
          <p:blipFill>
            <a:blip r:embed="rId5"/>
            <a:stretch>
              <a:fillRect/>
            </a:stretch>
          </p:blipFill>
          <p:spPr>
            <a:xfrm>
              <a:off x="8586786" y="2713785"/>
              <a:ext cx="2606266" cy="2629128"/>
            </a:xfrm>
            <a:prstGeom prst="rect">
              <a:avLst/>
            </a:prstGeom>
          </p:spPr>
        </p:pic>
      </p:grpSp>
      <p:sp>
        <p:nvSpPr>
          <p:cNvPr id="18" name="Chart Placeholder 1">
            <a:extLst>
              <a:ext uri="{FF2B5EF4-FFF2-40B4-BE49-F238E27FC236}">
                <a16:creationId xmlns:a16="http://schemas.microsoft.com/office/drawing/2014/main" id="{2E82B78C-7936-938B-3C10-7511E593FD96}"/>
              </a:ext>
            </a:extLst>
          </p:cNvPr>
          <p:cNvSpPr txBox="1">
            <a:spLocks/>
          </p:cNvSpPr>
          <p:nvPr/>
        </p:nvSpPr>
        <p:spPr>
          <a:xfrm>
            <a:off x="6973549" y="1932763"/>
            <a:ext cx="3964405" cy="50731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Exeter (non-prime auto loans)</a:t>
            </a:r>
          </a:p>
          <a:p>
            <a:pPr marL="0" indent="0">
              <a:buFont typeface="Arial" panose="020B0604020202020204" pitchFamily="34" charset="0"/>
              <a:buNone/>
            </a:pPr>
            <a:endParaRPr lang="en-US" dirty="0">
              <a:solidFill>
                <a:schemeClr val="bg1"/>
              </a:solidFill>
            </a:endParaRPr>
          </a:p>
        </p:txBody>
      </p:sp>
      <p:sp>
        <p:nvSpPr>
          <p:cNvPr id="19" name="TextBox 18">
            <a:extLst>
              <a:ext uri="{FF2B5EF4-FFF2-40B4-BE49-F238E27FC236}">
                <a16:creationId xmlns:a16="http://schemas.microsoft.com/office/drawing/2014/main" id="{5026AF13-2E88-635A-4CF9-A9F34AB2DD50}"/>
              </a:ext>
            </a:extLst>
          </p:cNvPr>
          <p:cNvSpPr txBox="1"/>
          <p:nvPr/>
        </p:nvSpPr>
        <p:spPr>
          <a:xfrm>
            <a:off x="964023" y="5635860"/>
            <a:ext cx="4483769" cy="369332"/>
          </a:xfrm>
          <a:prstGeom prst="rect">
            <a:avLst/>
          </a:prstGeom>
          <a:noFill/>
        </p:spPr>
        <p:txBody>
          <a:bodyPr wrap="square" rtlCol="0">
            <a:spAutoFit/>
          </a:bodyPr>
          <a:lstStyle/>
          <a:p>
            <a:r>
              <a:rPr lang="en-US" dirty="0">
                <a:solidFill>
                  <a:schemeClr val="bg1"/>
                </a:solidFill>
              </a:rPr>
              <a:t>Source: </a:t>
            </a:r>
            <a:r>
              <a:rPr lang="en-US" dirty="0" err="1">
                <a:solidFill>
                  <a:schemeClr val="bg1"/>
                </a:solidFill>
              </a:rPr>
              <a:t>Finsight</a:t>
            </a:r>
            <a:endParaRPr lang="en-US" dirty="0">
              <a:solidFill>
                <a:schemeClr val="bg1"/>
              </a:solidFill>
            </a:endParaRPr>
          </a:p>
        </p:txBody>
      </p:sp>
      <p:pic>
        <p:nvPicPr>
          <p:cNvPr id="6" name="Picture 5">
            <a:extLst>
              <a:ext uri="{FF2B5EF4-FFF2-40B4-BE49-F238E27FC236}">
                <a16:creationId xmlns:a16="http://schemas.microsoft.com/office/drawing/2014/main" id="{F42D8320-5B6C-C94C-92D9-2A974A2113F0}"/>
              </a:ext>
            </a:extLst>
          </p:cNvPr>
          <p:cNvPicPr>
            <a:picLocks noChangeAspect="1"/>
          </p:cNvPicPr>
          <p:nvPr/>
        </p:nvPicPr>
        <p:blipFill>
          <a:blip r:embed="rId6"/>
          <a:stretch>
            <a:fillRect/>
          </a:stretch>
        </p:blipFill>
        <p:spPr>
          <a:xfrm>
            <a:off x="10030566" y="2657638"/>
            <a:ext cx="1501270" cy="2766300"/>
          </a:xfrm>
          <a:prstGeom prst="rect">
            <a:avLst/>
          </a:prstGeom>
        </p:spPr>
      </p:pic>
      <p:pic>
        <p:nvPicPr>
          <p:cNvPr id="8" name="Picture 7">
            <a:extLst>
              <a:ext uri="{FF2B5EF4-FFF2-40B4-BE49-F238E27FC236}">
                <a16:creationId xmlns:a16="http://schemas.microsoft.com/office/drawing/2014/main" id="{6A77DA89-383F-639E-FFD0-26A9D6473A3A}"/>
              </a:ext>
            </a:extLst>
          </p:cNvPr>
          <p:cNvPicPr>
            <a:picLocks noChangeAspect="1"/>
          </p:cNvPicPr>
          <p:nvPr/>
        </p:nvPicPr>
        <p:blipFill>
          <a:blip r:embed="rId7"/>
          <a:stretch>
            <a:fillRect/>
          </a:stretch>
        </p:blipFill>
        <p:spPr>
          <a:xfrm>
            <a:off x="3977274" y="2713785"/>
            <a:ext cx="1447925" cy="2354784"/>
          </a:xfrm>
          <a:prstGeom prst="rect">
            <a:avLst/>
          </a:prstGeom>
        </p:spPr>
      </p:pic>
    </p:spTree>
    <p:extLst>
      <p:ext uri="{BB962C8B-B14F-4D97-AF65-F5344CB8AC3E}">
        <p14:creationId xmlns:p14="http://schemas.microsoft.com/office/powerpoint/2010/main" val="1598315850"/>
      </p:ext>
    </p:extLst>
  </p:cSld>
  <p:clrMapOvr>
    <a:masterClrMapping/>
  </p:clrMapOvr>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annual presentation" id="{C1063DDD-BD45-4B17-8F67-69F4620CFA80}" vid="{EE925AA1-D437-4402-9126-83C3949115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C8E66C-AC30-44BA-8882-3290DF968F1F}">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F1446DA3-37A7-4516-A4F6-8B99D0D312BF}">
  <ds:schemaRefs>
    <ds:schemaRef ds:uri="http://schemas.microsoft.com/sharepoint/v3/contenttype/forms"/>
  </ds:schemaRefs>
</ds:datastoreItem>
</file>

<file path=customXml/itemProps3.xml><?xml version="1.0" encoding="utf-8"?>
<ds:datastoreItem xmlns:ds="http://schemas.openxmlformats.org/officeDocument/2006/customXml" ds:itemID="{A6EBEE06-2B28-4E77-9CB6-A74873B392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{D6563E4D-F62B-4765-8D5D-8C30C98742CA}tf78853419_win32</Template>
  <TotalTime>290</TotalTime>
  <Words>982</Words>
  <Application>Microsoft Office PowerPoint</Application>
  <PresentationFormat>Widescreen</PresentationFormat>
  <Paragraphs>218</Paragraphs>
  <Slides>28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Franklin Gothic Book</vt:lpstr>
      <vt:lpstr>Franklin Gothic Demi</vt:lpstr>
      <vt:lpstr>Wingdings</vt:lpstr>
      <vt:lpstr>Theme1</vt:lpstr>
      <vt:lpstr>Consumer Loan Securitization Review</vt:lpstr>
      <vt:lpstr>Agenda</vt:lpstr>
      <vt:lpstr>Securitization Overview</vt:lpstr>
      <vt:lpstr>What is Securitization?</vt:lpstr>
      <vt:lpstr>Securitization and Structured Finance</vt:lpstr>
      <vt:lpstr>Real World Examples</vt:lpstr>
      <vt:lpstr>Real World Examples</vt:lpstr>
      <vt:lpstr>Risk vs Return</vt:lpstr>
      <vt:lpstr>Risk vs Return</vt:lpstr>
      <vt:lpstr>Risk vs Return</vt:lpstr>
      <vt:lpstr>OneMain Consumer ABS Overview</vt:lpstr>
      <vt:lpstr>OneMain</vt:lpstr>
      <vt:lpstr>Balance History</vt:lpstr>
      <vt:lpstr>Balance History</vt:lpstr>
      <vt:lpstr>Delinquency</vt:lpstr>
      <vt:lpstr>Losses</vt:lpstr>
      <vt:lpstr>OMFIT 2019-2</vt:lpstr>
      <vt:lpstr>Balance and Collections</vt:lpstr>
      <vt:lpstr>Credit Enhancement and it’s many forms</vt:lpstr>
      <vt:lpstr>Credit Enhancement and it’s many forms</vt:lpstr>
      <vt:lpstr>Returns to date</vt:lpstr>
      <vt:lpstr>Contoso was great to work with.  Patrice was my representative and she anticipated my needs and worked diligently to fix my issue. </vt:lpstr>
      <vt:lpstr>Our team</vt:lpstr>
      <vt:lpstr>Timeline</vt:lpstr>
      <vt:lpstr>Goals for Q1</vt:lpstr>
      <vt:lpstr>Goals for Q2</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Consumer Loan Securitization Review</dc:title>
  <dc:creator>Mathew Simons</dc:creator>
  <cp:lastModifiedBy>Mathew Simons</cp:lastModifiedBy>
  <cp:revision>1</cp:revision>
  <dcterms:created xsi:type="dcterms:W3CDTF">2023-11-10T13:21:06Z</dcterms:created>
  <dcterms:modified xsi:type="dcterms:W3CDTF">2023-11-11T17:41:23Z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